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1" r:id="rId12"/>
    <p:sldId id="2572" r:id="rId13"/>
    <p:sldId id="2573" r:id="rId14"/>
    <p:sldId id="2574" r:id="rId15"/>
    <p:sldId id="2575" r:id="rId16"/>
    <p:sldId id="2576" r:id="rId17"/>
    <p:sldId id="2577" r:id="rId18"/>
    <p:sldId id="257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高效时间管理：提升工作与生活质量的关键" id="{37C79372-F46F-F540-9055-579F306C168E}">
          <p14:sldIdLst>
            <p14:sldId id="2561"/>
            <p14:sldId id="2562"/>
          </p14:sldIdLst>
        </p14:section>
        <p14:section name="时间管理的意义与重要性" id="{89E70515-FCF6-FA49-8EF8-7FC9A4E6FC86}">
          <p14:sldIdLst>
            <p14:sldId id="2563"/>
            <p14:sldId id="2564"/>
            <p14:sldId id="2565"/>
            <p14:sldId id="2566"/>
          </p14:sldIdLst>
        </p14:section>
        <p14:section name="常见的时间管理挑战" id="{A1A590C6-B397-024B-AA8A-FB0B49A656FC}">
          <p14:sldIdLst>
            <p14:sldId id="2567"/>
            <p14:sldId id="2568"/>
            <p14:sldId id="2569"/>
            <p14:sldId id="2570"/>
          </p14:sldIdLst>
        </p14:section>
        <p14:section name="高效时间管理的方法与工具" id="{5C803A8D-544B-4F4A-BCE4-B1920FC6CC05}">
          <p14:sldIdLst>
            <p14:sldId id="2571"/>
            <p14:sldId id="2572"/>
            <p14:sldId id="2573"/>
            <p14:sldId id="2574"/>
          </p14:sldIdLst>
        </p14:section>
        <p14:section name="养成良好的时间管理习惯" id="{4984FAE1-CB89-3C45-9869-D8EFA7E99D1A}">
          <p14:sldIdLst>
            <p14:sldId id="2575"/>
            <p14:sldId id="2576"/>
            <p14:sldId id="2577"/>
          </p14:sldIdLst>
        </p14:section>
        <p14:section name="总结与展望" id="{42F58C20-2523-244D-B6FF-BC1EEE2F77CE}">
          <p14:sldIdLst>
            <p14:sldId id="257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43"/>
  </p:normalViewPr>
  <p:slideViewPr>
    <p:cSldViewPr snapToGrid="0">
      <p:cViewPr varScale="1">
        <p:scale>
          <a:sx n="101" d="100"/>
          <a:sy n="101" d="100"/>
        </p:scale>
        <p:origin x="124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F00975-C2F7-4399-9F99-AEFF578C768B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5A8EBE-7B8E-4EF3-896E-FC7E00DFB9D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具体（Specific）</a:t>
          </a:r>
        </a:p>
      </dgm:t>
    </dgm:pt>
    <dgm:pt modelId="{1F448493-3628-443B-84E6-6CE0CB90E630}" type="parTrans" cxnId="{3991EAF2-7FE2-4125-BEE4-34329D5E63EB}">
      <dgm:prSet/>
      <dgm:spPr/>
      <dgm:t>
        <a:bodyPr/>
        <a:lstStyle/>
        <a:p>
          <a:endParaRPr lang="en-US"/>
        </a:p>
      </dgm:t>
    </dgm:pt>
    <dgm:pt modelId="{02231F49-1A30-43DC-88BA-CD186C87BE09}" type="sibTrans" cxnId="{3991EAF2-7FE2-4125-BEE4-34329D5E63EB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EF9F7339-8B84-4C63-8344-282C57C78D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目标必须明确具体，确保所有人都能理解和执行。</a:t>
          </a:r>
        </a:p>
      </dgm:t>
    </dgm:pt>
    <dgm:pt modelId="{02A1F66E-672A-4DE0-B58B-4A953B7EA951}" type="parTrans" cxnId="{138D10C3-7442-4C38-A0C5-F88E9E8BB8C9}">
      <dgm:prSet/>
      <dgm:spPr/>
      <dgm:t>
        <a:bodyPr/>
        <a:lstStyle/>
        <a:p>
          <a:endParaRPr lang="en-US"/>
        </a:p>
      </dgm:t>
    </dgm:pt>
    <dgm:pt modelId="{4B4AC9C4-25C6-4230-A9C7-87D43BC6E4F8}" type="sibTrans" cxnId="{138D10C3-7442-4C38-A0C5-F88E9E8BB8C9}">
      <dgm:prSet/>
      <dgm:spPr/>
      <dgm:t>
        <a:bodyPr/>
        <a:lstStyle/>
        <a:p>
          <a:endParaRPr lang="en-US"/>
        </a:p>
      </dgm:t>
    </dgm:pt>
    <dgm:pt modelId="{C21A89A7-AA3D-4D7A-9CEF-8C6988F5C94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可衡量（Measurable）</a:t>
          </a:r>
        </a:p>
      </dgm:t>
    </dgm:pt>
    <dgm:pt modelId="{40517561-CE65-4C38-B444-5E6BCA178D96}" type="parTrans" cxnId="{DD5F1768-4712-4882-A473-45C653E86163}">
      <dgm:prSet/>
      <dgm:spPr/>
      <dgm:t>
        <a:bodyPr/>
        <a:lstStyle/>
        <a:p>
          <a:endParaRPr lang="en-US"/>
        </a:p>
      </dgm:t>
    </dgm:pt>
    <dgm:pt modelId="{30E3D65D-E42D-4EB5-AFDB-B9200F2FAE6C}" type="sibTrans" cxnId="{DD5F1768-4712-4882-A473-45C653E86163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8763D5CE-9594-4AD3-9927-370B005084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目标应具有量化标准，便于追踪进展和结果。</a:t>
          </a:r>
        </a:p>
      </dgm:t>
    </dgm:pt>
    <dgm:pt modelId="{4FC41C28-6B36-402E-A685-2E9D93B33484}" type="parTrans" cxnId="{952D04F0-0007-4C30-9C36-1D97D1D4D048}">
      <dgm:prSet/>
      <dgm:spPr/>
      <dgm:t>
        <a:bodyPr/>
        <a:lstStyle/>
        <a:p>
          <a:endParaRPr lang="en-US"/>
        </a:p>
      </dgm:t>
    </dgm:pt>
    <dgm:pt modelId="{FC4907A7-7B6B-4E72-9B7E-18159CB91324}" type="sibTrans" cxnId="{952D04F0-0007-4C30-9C36-1D97D1D4D048}">
      <dgm:prSet/>
      <dgm:spPr/>
      <dgm:t>
        <a:bodyPr/>
        <a:lstStyle/>
        <a:p>
          <a:endParaRPr lang="en-US"/>
        </a:p>
      </dgm:t>
    </dgm:pt>
    <dgm:pt modelId="{7E7C2157-3168-479A-9C8D-23F413488EE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可达成（Achievable）</a:t>
          </a:r>
        </a:p>
      </dgm:t>
    </dgm:pt>
    <dgm:pt modelId="{99F126AC-4EE5-4646-B6B6-5B3F5F604A4E}" type="parTrans" cxnId="{2461674B-166D-4180-B452-899BFCEA6AF8}">
      <dgm:prSet/>
      <dgm:spPr/>
      <dgm:t>
        <a:bodyPr/>
        <a:lstStyle/>
        <a:p>
          <a:endParaRPr lang="en-US"/>
        </a:p>
      </dgm:t>
    </dgm:pt>
    <dgm:pt modelId="{42746271-0628-46F8-8261-7725E6EA7F69}" type="sibTrans" cxnId="{2461674B-166D-4180-B452-899BFCEA6AF8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175B9D43-0859-4BD0-9662-FD50FF5C30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目标应现实可行，具有实现的可能性。</a:t>
          </a:r>
        </a:p>
      </dgm:t>
    </dgm:pt>
    <dgm:pt modelId="{42FEFF64-2869-490F-B362-8926E894E942}" type="parTrans" cxnId="{BECF4FCF-9AAB-44AA-A57A-2A606C3C35FB}">
      <dgm:prSet/>
      <dgm:spPr/>
      <dgm:t>
        <a:bodyPr/>
        <a:lstStyle/>
        <a:p>
          <a:endParaRPr lang="en-US"/>
        </a:p>
      </dgm:t>
    </dgm:pt>
    <dgm:pt modelId="{058DFE18-33C3-49C7-960C-22B9FBD80DBC}" type="sibTrans" cxnId="{BECF4FCF-9AAB-44AA-A57A-2A606C3C35FB}">
      <dgm:prSet/>
      <dgm:spPr/>
      <dgm:t>
        <a:bodyPr/>
        <a:lstStyle/>
        <a:p>
          <a:endParaRPr lang="en-US"/>
        </a:p>
      </dgm:t>
    </dgm:pt>
    <dgm:pt modelId="{C3582452-32F9-46A7-9975-7A6B16CCBDD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相关性（Relevant）</a:t>
          </a:r>
        </a:p>
      </dgm:t>
    </dgm:pt>
    <dgm:pt modelId="{9BC94B00-6D30-45F7-820E-1C08B6465C64}" type="parTrans" cxnId="{AFC1D885-9E38-40D0-913E-87360EDD4C8E}">
      <dgm:prSet/>
      <dgm:spPr/>
      <dgm:t>
        <a:bodyPr/>
        <a:lstStyle/>
        <a:p>
          <a:endParaRPr lang="en-US"/>
        </a:p>
      </dgm:t>
    </dgm:pt>
    <dgm:pt modelId="{8E310DC0-808D-48F7-9407-06E9D7F89BD0}" type="sibTrans" cxnId="{AFC1D885-9E38-40D0-913E-87360EDD4C8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734FDC00-34BF-4BD0-B849-4B8C8884F9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目标应与整体计划或使命紧密相关。</a:t>
          </a:r>
        </a:p>
      </dgm:t>
    </dgm:pt>
    <dgm:pt modelId="{14F1900B-5B37-4957-8A8E-751A07ABF08F}" type="parTrans" cxnId="{EF2A1E33-EC5A-4BFC-BB16-18BCEB900AE1}">
      <dgm:prSet/>
      <dgm:spPr/>
      <dgm:t>
        <a:bodyPr/>
        <a:lstStyle/>
        <a:p>
          <a:endParaRPr lang="en-US"/>
        </a:p>
      </dgm:t>
    </dgm:pt>
    <dgm:pt modelId="{75D1CBB1-3F6A-4FBA-A10E-02EA4E75B242}" type="sibTrans" cxnId="{EF2A1E33-EC5A-4BFC-BB16-18BCEB900AE1}">
      <dgm:prSet/>
      <dgm:spPr/>
      <dgm:t>
        <a:bodyPr/>
        <a:lstStyle/>
        <a:p>
          <a:endParaRPr lang="en-US"/>
        </a:p>
      </dgm:t>
    </dgm:pt>
    <dgm:pt modelId="{C228ACA5-66B6-4CC7-A6E9-6977C342EF7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有时间限制（Time-bound）</a:t>
          </a:r>
        </a:p>
      </dgm:t>
    </dgm:pt>
    <dgm:pt modelId="{B8162DDF-DB51-417A-B0EF-192052604467}" type="parTrans" cxnId="{6FDAD8AB-21C4-4B0F-B137-1026CC3DDB08}">
      <dgm:prSet/>
      <dgm:spPr/>
      <dgm:t>
        <a:bodyPr/>
        <a:lstStyle/>
        <a:p>
          <a:endParaRPr lang="en-US"/>
        </a:p>
      </dgm:t>
    </dgm:pt>
    <dgm:pt modelId="{C893AC54-57EF-4BAC-AC7B-A1A96608D12A}" type="sibTrans" cxnId="{6FDAD8AB-21C4-4B0F-B137-1026CC3DDB08}">
      <dgm:prSet/>
      <dgm:spPr/>
      <dgm:t>
        <a:bodyPr/>
        <a:lstStyle/>
        <a:p>
          <a:endParaRPr lang="en-US"/>
        </a:p>
      </dgm:t>
    </dgm:pt>
    <dgm:pt modelId="{FE6CE368-FCD2-4D82-B677-ED4A508BFE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目标应设定明确的截止时间，促进及时完成。</a:t>
          </a:r>
        </a:p>
      </dgm:t>
    </dgm:pt>
    <dgm:pt modelId="{4EC6D2A4-3597-4D15-87E3-E9153337A321}" type="parTrans" cxnId="{FA040BD4-642D-4EC8-BBAF-F417EC129863}">
      <dgm:prSet/>
      <dgm:spPr/>
      <dgm:t>
        <a:bodyPr/>
        <a:lstStyle/>
        <a:p>
          <a:endParaRPr lang="en-US"/>
        </a:p>
      </dgm:t>
    </dgm:pt>
    <dgm:pt modelId="{9D7B459C-47CB-4D9B-B36E-763FB2363F0A}" type="sibTrans" cxnId="{FA040BD4-642D-4EC8-BBAF-F417EC129863}">
      <dgm:prSet/>
      <dgm:spPr/>
      <dgm:t>
        <a:bodyPr/>
        <a:lstStyle/>
        <a:p>
          <a:endParaRPr lang="en-US"/>
        </a:p>
      </dgm:t>
    </dgm:pt>
    <dgm:pt modelId="{7DF1A911-1610-0541-A9D4-F5E422F60DBB}" type="pres">
      <dgm:prSet presAssocID="{FEF00975-C2F7-4399-9F99-AEFF578C768B}" presName="Name0" presStyleCnt="0">
        <dgm:presLayoutVars>
          <dgm:dir/>
          <dgm:resizeHandles val="exact"/>
        </dgm:presLayoutVars>
      </dgm:prSet>
      <dgm:spPr/>
    </dgm:pt>
    <dgm:pt modelId="{058EAD2D-BCDA-F046-AD12-8CADA972CB8C}" type="pres">
      <dgm:prSet presAssocID="{C65A8EBE-7B8E-4EF3-896E-FC7E00DFB9DA}" presName="compNode" presStyleCnt="0"/>
      <dgm:spPr/>
    </dgm:pt>
    <dgm:pt modelId="{F5CCE50C-1970-3148-BFAD-2DFD8268962A}" type="pres">
      <dgm:prSet presAssocID="{C65A8EBE-7B8E-4EF3-896E-FC7E00DFB9DA}" presName="pictRect" presStyleLbl="revTx" presStyleIdx="0" presStyleCnt="10">
        <dgm:presLayoutVars>
          <dgm:chMax val="0"/>
          <dgm:bulletEnabled/>
        </dgm:presLayoutVars>
      </dgm:prSet>
      <dgm:spPr/>
    </dgm:pt>
    <dgm:pt modelId="{4C673BAF-59DD-5946-8B17-50273D312476}" type="pres">
      <dgm:prSet presAssocID="{C65A8EBE-7B8E-4EF3-896E-FC7E00DFB9DA}" presName="textRect" presStyleLbl="revTx" presStyleIdx="1" presStyleCnt="10">
        <dgm:presLayoutVars>
          <dgm:bulletEnabled/>
        </dgm:presLayoutVars>
      </dgm:prSet>
      <dgm:spPr/>
    </dgm:pt>
    <dgm:pt modelId="{372C2A36-6E0C-F846-8F0C-898101529E2B}" type="pres">
      <dgm:prSet presAssocID="{02231F49-1A30-43DC-88BA-CD186C87BE09}" presName="sibTrans" presStyleLbl="sibTrans2D1" presStyleIdx="0" presStyleCnt="0"/>
      <dgm:spPr/>
    </dgm:pt>
    <dgm:pt modelId="{1D952915-49ED-EB40-AC46-717D54D5B132}" type="pres">
      <dgm:prSet presAssocID="{C21A89A7-AA3D-4D7A-9CEF-8C6988F5C94A}" presName="compNode" presStyleCnt="0"/>
      <dgm:spPr/>
    </dgm:pt>
    <dgm:pt modelId="{F3187EEC-3FA7-3244-9FC9-5F6D81B945D9}" type="pres">
      <dgm:prSet presAssocID="{C21A89A7-AA3D-4D7A-9CEF-8C6988F5C94A}" presName="pictRect" presStyleLbl="revTx" presStyleIdx="2" presStyleCnt="10">
        <dgm:presLayoutVars>
          <dgm:chMax val="0"/>
          <dgm:bulletEnabled/>
        </dgm:presLayoutVars>
      </dgm:prSet>
      <dgm:spPr/>
    </dgm:pt>
    <dgm:pt modelId="{5D67B499-3E78-B749-954E-99737462F204}" type="pres">
      <dgm:prSet presAssocID="{C21A89A7-AA3D-4D7A-9CEF-8C6988F5C94A}" presName="textRect" presStyleLbl="revTx" presStyleIdx="3" presStyleCnt="10">
        <dgm:presLayoutVars>
          <dgm:bulletEnabled/>
        </dgm:presLayoutVars>
      </dgm:prSet>
      <dgm:spPr/>
    </dgm:pt>
    <dgm:pt modelId="{F272A17C-0870-1148-8B9A-3BBAA4571B11}" type="pres">
      <dgm:prSet presAssocID="{30E3D65D-E42D-4EB5-AFDB-B9200F2FAE6C}" presName="sibTrans" presStyleLbl="sibTrans2D1" presStyleIdx="0" presStyleCnt="0"/>
      <dgm:spPr/>
    </dgm:pt>
    <dgm:pt modelId="{5841FC48-2355-1F4E-B51B-88C20FD0D62F}" type="pres">
      <dgm:prSet presAssocID="{7E7C2157-3168-479A-9C8D-23F413488EE0}" presName="compNode" presStyleCnt="0"/>
      <dgm:spPr/>
    </dgm:pt>
    <dgm:pt modelId="{4B1B4108-C31D-E643-8182-79BFC1625398}" type="pres">
      <dgm:prSet presAssocID="{7E7C2157-3168-479A-9C8D-23F413488EE0}" presName="pictRect" presStyleLbl="revTx" presStyleIdx="4" presStyleCnt="10">
        <dgm:presLayoutVars>
          <dgm:chMax val="0"/>
          <dgm:bulletEnabled/>
        </dgm:presLayoutVars>
      </dgm:prSet>
      <dgm:spPr/>
    </dgm:pt>
    <dgm:pt modelId="{BC3DA965-4737-B745-B4B2-06475792939D}" type="pres">
      <dgm:prSet presAssocID="{7E7C2157-3168-479A-9C8D-23F413488EE0}" presName="textRect" presStyleLbl="revTx" presStyleIdx="5" presStyleCnt="10">
        <dgm:presLayoutVars>
          <dgm:bulletEnabled/>
        </dgm:presLayoutVars>
      </dgm:prSet>
      <dgm:spPr/>
    </dgm:pt>
    <dgm:pt modelId="{F48690CC-69A1-7E41-869B-445A0E15685B}" type="pres">
      <dgm:prSet presAssocID="{42746271-0628-46F8-8261-7725E6EA7F69}" presName="sibTrans" presStyleLbl="sibTrans2D1" presStyleIdx="0" presStyleCnt="0"/>
      <dgm:spPr/>
    </dgm:pt>
    <dgm:pt modelId="{AD768628-71D5-2E46-B17C-5AAFDAA0D6A0}" type="pres">
      <dgm:prSet presAssocID="{C3582452-32F9-46A7-9975-7A6B16CCBDD5}" presName="compNode" presStyleCnt="0"/>
      <dgm:spPr/>
    </dgm:pt>
    <dgm:pt modelId="{44306CA2-9A51-0142-9D63-2B6D14DDBF68}" type="pres">
      <dgm:prSet presAssocID="{C3582452-32F9-46A7-9975-7A6B16CCBDD5}" presName="pictRect" presStyleLbl="revTx" presStyleIdx="6" presStyleCnt="10">
        <dgm:presLayoutVars>
          <dgm:chMax val="0"/>
          <dgm:bulletEnabled/>
        </dgm:presLayoutVars>
      </dgm:prSet>
      <dgm:spPr/>
    </dgm:pt>
    <dgm:pt modelId="{FC5A1851-C37B-1D47-99B3-AD9A38ACC059}" type="pres">
      <dgm:prSet presAssocID="{C3582452-32F9-46A7-9975-7A6B16CCBDD5}" presName="textRect" presStyleLbl="revTx" presStyleIdx="7" presStyleCnt="10">
        <dgm:presLayoutVars>
          <dgm:bulletEnabled/>
        </dgm:presLayoutVars>
      </dgm:prSet>
      <dgm:spPr/>
    </dgm:pt>
    <dgm:pt modelId="{A06F5E3A-706A-4944-BEC0-D8E821FA530A}" type="pres">
      <dgm:prSet presAssocID="{8E310DC0-808D-48F7-9407-06E9D7F89BD0}" presName="sibTrans" presStyleLbl="sibTrans2D1" presStyleIdx="0" presStyleCnt="0"/>
      <dgm:spPr/>
    </dgm:pt>
    <dgm:pt modelId="{B4F0D1D1-81F8-F448-AD66-E9817D9A2DE9}" type="pres">
      <dgm:prSet presAssocID="{C228ACA5-66B6-4CC7-A6E9-6977C342EF79}" presName="compNode" presStyleCnt="0"/>
      <dgm:spPr/>
    </dgm:pt>
    <dgm:pt modelId="{6C423410-BA13-A648-8106-B0EB0C6D82D6}" type="pres">
      <dgm:prSet presAssocID="{C228ACA5-66B6-4CC7-A6E9-6977C342EF79}" presName="pictRect" presStyleLbl="revTx" presStyleIdx="8" presStyleCnt="10">
        <dgm:presLayoutVars>
          <dgm:chMax val="0"/>
          <dgm:bulletEnabled/>
        </dgm:presLayoutVars>
      </dgm:prSet>
      <dgm:spPr/>
    </dgm:pt>
    <dgm:pt modelId="{FE190ED0-277A-6448-8286-E9A3FF9096D1}" type="pres">
      <dgm:prSet presAssocID="{C228ACA5-66B6-4CC7-A6E9-6977C342EF79}" presName="textRect" presStyleLbl="revTx" presStyleIdx="9" presStyleCnt="10">
        <dgm:presLayoutVars>
          <dgm:bulletEnabled/>
        </dgm:presLayoutVars>
      </dgm:prSet>
      <dgm:spPr/>
    </dgm:pt>
  </dgm:ptLst>
  <dgm:cxnLst>
    <dgm:cxn modelId="{BCBC5509-96A5-A348-9155-A1002B3B034B}" type="presOf" srcId="{C65A8EBE-7B8E-4EF3-896E-FC7E00DFB9DA}" destId="{F5CCE50C-1970-3148-BFAD-2DFD8268962A}" srcOrd="0" destOrd="0" presId="urn:microsoft.com/office/officeart/2024/3/layout/hArchList1"/>
    <dgm:cxn modelId="{5CAF8D10-03AF-A849-9F17-13B52296C5D7}" type="presOf" srcId="{FEF00975-C2F7-4399-9F99-AEFF578C768B}" destId="{7DF1A911-1610-0541-A9D4-F5E422F60DBB}" srcOrd="0" destOrd="0" presId="urn:microsoft.com/office/officeart/2024/3/layout/hArchList1"/>
    <dgm:cxn modelId="{02AA4F13-1307-B14B-A954-96BD1665E396}" type="presOf" srcId="{734FDC00-34BF-4BD0-B849-4B8C8884F92B}" destId="{FC5A1851-C37B-1D47-99B3-AD9A38ACC059}" srcOrd="0" destOrd="0" presId="urn:microsoft.com/office/officeart/2024/3/layout/hArchList1"/>
    <dgm:cxn modelId="{36378217-2B7E-C742-8626-EEC6975E45C9}" type="presOf" srcId="{02231F49-1A30-43DC-88BA-CD186C87BE09}" destId="{372C2A36-6E0C-F846-8F0C-898101529E2B}" srcOrd="0" destOrd="0" presId="urn:microsoft.com/office/officeart/2024/3/layout/hArchList1"/>
    <dgm:cxn modelId="{27D95F26-4200-9D44-A188-D596ACB56997}" type="presOf" srcId="{8763D5CE-9594-4AD3-9927-370B0050842D}" destId="{5D67B499-3E78-B749-954E-99737462F204}" srcOrd="0" destOrd="0" presId="urn:microsoft.com/office/officeart/2024/3/layout/hArchList1"/>
    <dgm:cxn modelId="{21A1652D-82C1-F04B-AB56-554670D3486D}" type="presOf" srcId="{8E310DC0-808D-48F7-9407-06E9D7F89BD0}" destId="{A06F5E3A-706A-4944-BEC0-D8E821FA530A}" srcOrd="0" destOrd="0" presId="urn:microsoft.com/office/officeart/2024/3/layout/hArchList1"/>
    <dgm:cxn modelId="{B2BEF830-FADB-AA4E-A74D-E2E5E1EC1285}" type="presOf" srcId="{EF9F7339-8B84-4C63-8344-282C57C78D3B}" destId="{4C673BAF-59DD-5946-8B17-50273D312476}" srcOrd="0" destOrd="0" presId="urn:microsoft.com/office/officeart/2024/3/layout/hArchList1"/>
    <dgm:cxn modelId="{EF2A1E33-EC5A-4BFC-BB16-18BCEB900AE1}" srcId="{C3582452-32F9-46A7-9975-7A6B16CCBDD5}" destId="{734FDC00-34BF-4BD0-B849-4B8C8884F92B}" srcOrd="0" destOrd="0" parTransId="{14F1900B-5B37-4957-8A8E-751A07ABF08F}" sibTransId="{75D1CBB1-3F6A-4FBA-A10E-02EA4E75B242}"/>
    <dgm:cxn modelId="{AA2F9B33-18D6-724A-9B65-A6D697B29220}" type="presOf" srcId="{C3582452-32F9-46A7-9975-7A6B16CCBDD5}" destId="{44306CA2-9A51-0142-9D63-2B6D14DDBF68}" srcOrd="0" destOrd="0" presId="urn:microsoft.com/office/officeart/2024/3/layout/hArchList1"/>
    <dgm:cxn modelId="{3E37503C-65B1-9547-87B7-F0C2155DB637}" type="presOf" srcId="{C21A89A7-AA3D-4D7A-9CEF-8C6988F5C94A}" destId="{F3187EEC-3FA7-3244-9FC9-5F6D81B945D9}" srcOrd="0" destOrd="0" presId="urn:microsoft.com/office/officeart/2024/3/layout/hArchList1"/>
    <dgm:cxn modelId="{2461674B-166D-4180-B452-899BFCEA6AF8}" srcId="{FEF00975-C2F7-4399-9F99-AEFF578C768B}" destId="{7E7C2157-3168-479A-9C8D-23F413488EE0}" srcOrd="2" destOrd="0" parTransId="{99F126AC-4EE5-4646-B6B6-5B3F5F604A4E}" sibTransId="{42746271-0628-46F8-8261-7725E6EA7F69}"/>
    <dgm:cxn modelId="{C866E967-B587-1049-A651-211A1A8F4662}" type="presOf" srcId="{175B9D43-0859-4BD0-9662-FD50FF5C309D}" destId="{BC3DA965-4737-B745-B4B2-06475792939D}" srcOrd="0" destOrd="0" presId="urn:microsoft.com/office/officeart/2024/3/layout/hArchList1"/>
    <dgm:cxn modelId="{DD5F1768-4712-4882-A473-45C653E86163}" srcId="{FEF00975-C2F7-4399-9F99-AEFF578C768B}" destId="{C21A89A7-AA3D-4D7A-9CEF-8C6988F5C94A}" srcOrd="1" destOrd="0" parTransId="{40517561-CE65-4C38-B444-5E6BCA178D96}" sibTransId="{30E3D65D-E42D-4EB5-AFDB-B9200F2FAE6C}"/>
    <dgm:cxn modelId="{A078526F-4928-AD42-B5A0-D19C46BCD98A}" type="presOf" srcId="{C228ACA5-66B6-4CC7-A6E9-6977C342EF79}" destId="{6C423410-BA13-A648-8106-B0EB0C6D82D6}" srcOrd="0" destOrd="0" presId="urn:microsoft.com/office/officeart/2024/3/layout/hArchList1"/>
    <dgm:cxn modelId="{AFC1D885-9E38-40D0-913E-87360EDD4C8E}" srcId="{FEF00975-C2F7-4399-9F99-AEFF578C768B}" destId="{C3582452-32F9-46A7-9975-7A6B16CCBDD5}" srcOrd="3" destOrd="0" parTransId="{9BC94B00-6D30-45F7-820E-1C08B6465C64}" sibTransId="{8E310DC0-808D-48F7-9407-06E9D7F89BD0}"/>
    <dgm:cxn modelId="{BACD699A-2556-D348-B935-5FDBD61CAABB}" type="presOf" srcId="{7E7C2157-3168-479A-9C8D-23F413488EE0}" destId="{4B1B4108-C31D-E643-8182-79BFC1625398}" srcOrd="0" destOrd="0" presId="urn:microsoft.com/office/officeart/2024/3/layout/hArchList1"/>
    <dgm:cxn modelId="{EC32519F-CEA5-7242-B94D-321EC2B3CD22}" type="presOf" srcId="{FE6CE368-FCD2-4D82-B677-ED4A508BFE8B}" destId="{FE190ED0-277A-6448-8286-E9A3FF9096D1}" srcOrd="0" destOrd="0" presId="urn:microsoft.com/office/officeart/2024/3/layout/hArchList1"/>
    <dgm:cxn modelId="{8816EEA5-A303-9549-8FA0-667617CFFE20}" type="presOf" srcId="{42746271-0628-46F8-8261-7725E6EA7F69}" destId="{F48690CC-69A1-7E41-869B-445A0E15685B}" srcOrd="0" destOrd="0" presId="urn:microsoft.com/office/officeart/2024/3/layout/hArchList1"/>
    <dgm:cxn modelId="{6FDAD8AB-21C4-4B0F-B137-1026CC3DDB08}" srcId="{FEF00975-C2F7-4399-9F99-AEFF578C768B}" destId="{C228ACA5-66B6-4CC7-A6E9-6977C342EF79}" srcOrd="4" destOrd="0" parTransId="{B8162DDF-DB51-417A-B0EF-192052604467}" sibTransId="{C893AC54-57EF-4BAC-AC7B-A1A96608D12A}"/>
    <dgm:cxn modelId="{138D10C3-7442-4C38-A0C5-F88E9E8BB8C9}" srcId="{C65A8EBE-7B8E-4EF3-896E-FC7E00DFB9DA}" destId="{EF9F7339-8B84-4C63-8344-282C57C78D3B}" srcOrd="0" destOrd="0" parTransId="{02A1F66E-672A-4DE0-B58B-4A953B7EA951}" sibTransId="{4B4AC9C4-25C6-4230-A9C7-87D43BC6E4F8}"/>
    <dgm:cxn modelId="{BECF4FCF-9AAB-44AA-A57A-2A606C3C35FB}" srcId="{7E7C2157-3168-479A-9C8D-23F413488EE0}" destId="{175B9D43-0859-4BD0-9662-FD50FF5C309D}" srcOrd="0" destOrd="0" parTransId="{42FEFF64-2869-490F-B362-8926E894E942}" sibTransId="{058DFE18-33C3-49C7-960C-22B9FBD80DBC}"/>
    <dgm:cxn modelId="{FA040BD4-642D-4EC8-BBAF-F417EC129863}" srcId="{C228ACA5-66B6-4CC7-A6E9-6977C342EF79}" destId="{FE6CE368-FCD2-4D82-B677-ED4A508BFE8B}" srcOrd="0" destOrd="0" parTransId="{4EC6D2A4-3597-4D15-87E3-E9153337A321}" sibTransId="{9D7B459C-47CB-4D9B-B36E-763FB2363F0A}"/>
    <dgm:cxn modelId="{174E5DD9-A2D1-A74F-B634-7DDDA8D432A3}" type="presOf" srcId="{30E3D65D-E42D-4EB5-AFDB-B9200F2FAE6C}" destId="{F272A17C-0870-1148-8B9A-3BBAA4571B11}" srcOrd="0" destOrd="0" presId="urn:microsoft.com/office/officeart/2024/3/layout/hArchList1"/>
    <dgm:cxn modelId="{952D04F0-0007-4C30-9C36-1D97D1D4D048}" srcId="{C21A89A7-AA3D-4D7A-9CEF-8C6988F5C94A}" destId="{8763D5CE-9594-4AD3-9927-370B0050842D}" srcOrd="0" destOrd="0" parTransId="{4FC41C28-6B36-402E-A685-2E9D93B33484}" sibTransId="{FC4907A7-7B6B-4E72-9B7E-18159CB91324}"/>
    <dgm:cxn modelId="{3991EAF2-7FE2-4125-BEE4-34329D5E63EB}" srcId="{FEF00975-C2F7-4399-9F99-AEFF578C768B}" destId="{C65A8EBE-7B8E-4EF3-896E-FC7E00DFB9DA}" srcOrd="0" destOrd="0" parTransId="{1F448493-3628-443B-84E6-6CE0CB90E630}" sibTransId="{02231F49-1A30-43DC-88BA-CD186C87BE09}"/>
    <dgm:cxn modelId="{CA824E53-CA40-544F-8E8E-211752253653}" type="presParOf" srcId="{7DF1A911-1610-0541-A9D4-F5E422F60DBB}" destId="{058EAD2D-BCDA-F046-AD12-8CADA972CB8C}" srcOrd="0" destOrd="0" presId="urn:microsoft.com/office/officeart/2024/3/layout/hArchList1"/>
    <dgm:cxn modelId="{1B351DD0-6CE9-F645-AB09-7C491C5BE7EA}" type="presParOf" srcId="{058EAD2D-BCDA-F046-AD12-8CADA972CB8C}" destId="{F5CCE50C-1970-3148-BFAD-2DFD8268962A}" srcOrd="0" destOrd="0" presId="urn:microsoft.com/office/officeart/2024/3/layout/hArchList1"/>
    <dgm:cxn modelId="{DED152F5-C904-DF45-97BA-E39B18E701C6}" type="presParOf" srcId="{058EAD2D-BCDA-F046-AD12-8CADA972CB8C}" destId="{4C673BAF-59DD-5946-8B17-50273D312476}" srcOrd="1" destOrd="0" presId="urn:microsoft.com/office/officeart/2024/3/layout/hArchList1"/>
    <dgm:cxn modelId="{74F869C0-A5AC-F746-90C3-1FF059A001E1}" type="presParOf" srcId="{7DF1A911-1610-0541-A9D4-F5E422F60DBB}" destId="{372C2A36-6E0C-F846-8F0C-898101529E2B}" srcOrd="1" destOrd="0" presId="urn:microsoft.com/office/officeart/2024/3/layout/hArchList1"/>
    <dgm:cxn modelId="{9CE45B1D-AFAC-9748-9EA5-E01B175BACE7}" type="presParOf" srcId="{7DF1A911-1610-0541-A9D4-F5E422F60DBB}" destId="{1D952915-49ED-EB40-AC46-717D54D5B132}" srcOrd="2" destOrd="0" presId="urn:microsoft.com/office/officeart/2024/3/layout/hArchList1"/>
    <dgm:cxn modelId="{FD367840-5A82-3D4E-8E97-242E519574B2}" type="presParOf" srcId="{1D952915-49ED-EB40-AC46-717D54D5B132}" destId="{F3187EEC-3FA7-3244-9FC9-5F6D81B945D9}" srcOrd="0" destOrd="0" presId="urn:microsoft.com/office/officeart/2024/3/layout/hArchList1"/>
    <dgm:cxn modelId="{15DC7F54-8C10-9042-9A5E-3E3E7A3168C8}" type="presParOf" srcId="{1D952915-49ED-EB40-AC46-717D54D5B132}" destId="{5D67B499-3E78-B749-954E-99737462F204}" srcOrd="1" destOrd="0" presId="urn:microsoft.com/office/officeart/2024/3/layout/hArchList1"/>
    <dgm:cxn modelId="{C3996F35-EC26-534F-A7B5-47E10046B112}" type="presParOf" srcId="{7DF1A911-1610-0541-A9D4-F5E422F60DBB}" destId="{F272A17C-0870-1148-8B9A-3BBAA4571B11}" srcOrd="3" destOrd="0" presId="urn:microsoft.com/office/officeart/2024/3/layout/hArchList1"/>
    <dgm:cxn modelId="{202CEBA5-4E9C-6745-9DF2-A2FF0A43BF90}" type="presParOf" srcId="{7DF1A911-1610-0541-A9D4-F5E422F60DBB}" destId="{5841FC48-2355-1F4E-B51B-88C20FD0D62F}" srcOrd="4" destOrd="0" presId="urn:microsoft.com/office/officeart/2024/3/layout/hArchList1"/>
    <dgm:cxn modelId="{779BB5B0-923E-8449-AF61-1202E481403B}" type="presParOf" srcId="{5841FC48-2355-1F4E-B51B-88C20FD0D62F}" destId="{4B1B4108-C31D-E643-8182-79BFC1625398}" srcOrd="0" destOrd="0" presId="urn:microsoft.com/office/officeart/2024/3/layout/hArchList1"/>
    <dgm:cxn modelId="{5CD9504A-7463-C444-B8EB-687EB641263A}" type="presParOf" srcId="{5841FC48-2355-1F4E-B51B-88C20FD0D62F}" destId="{BC3DA965-4737-B745-B4B2-06475792939D}" srcOrd="1" destOrd="0" presId="urn:microsoft.com/office/officeart/2024/3/layout/hArchList1"/>
    <dgm:cxn modelId="{77496136-D993-544B-AB13-7F4BA28E5D9A}" type="presParOf" srcId="{7DF1A911-1610-0541-A9D4-F5E422F60DBB}" destId="{F48690CC-69A1-7E41-869B-445A0E15685B}" srcOrd="5" destOrd="0" presId="urn:microsoft.com/office/officeart/2024/3/layout/hArchList1"/>
    <dgm:cxn modelId="{10BD292F-AC3F-824C-A967-0BF9FF95BDA7}" type="presParOf" srcId="{7DF1A911-1610-0541-A9D4-F5E422F60DBB}" destId="{AD768628-71D5-2E46-B17C-5AAFDAA0D6A0}" srcOrd="6" destOrd="0" presId="urn:microsoft.com/office/officeart/2024/3/layout/hArchList1"/>
    <dgm:cxn modelId="{8A81BC4E-EBB7-2B46-9104-E9961D8446D1}" type="presParOf" srcId="{AD768628-71D5-2E46-B17C-5AAFDAA0D6A0}" destId="{44306CA2-9A51-0142-9D63-2B6D14DDBF68}" srcOrd="0" destOrd="0" presId="urn:microsoft.com/office/officeart/2024/3/layout/hArchList1"/>
    <dgm:cxn modelId="{7C0BC36E-28D2-CF40-937D-9F7791C75242}" type="presParOf" srcId="{AD768628-71D5-2E46-B17C-5AAFDAA0D6A0}" destId="{FC5A1851-C37B-1D47-99B3-AD9A38ACC059}" srcOrd="1" destOrd="0" presId="urn:microsoft.com/office/officeart/2024/3/layout/hArchList1"/>
    <dgm:cxn modelId="{532AD9FC-FA5B-1F45-9163-DA032A15D010}" type="presParOf" srcId="{7DF1A911-1610-0541-A9D4-F5E422F60DBB}" destId="{A06F5E3A-706A-4944-BEC0-D8E821FA530A}" srcOrd="7" destOrd="0" presId="urn:microsoft.com/office/officeart/2024/3/layout/hArchList1"/>
    <dgm:cxn modelId="{35030A48-63CE-D44E-AAC4-A7924A551C2D}" type="presParOf" srcId="{7DF1A911-1610-0541-A9D4-F5E422F60DBB}" destId="{B4F0D1D1-81F8-F448-AD66-E9817D9A2DE9}" srcOrd="8" destOrd="0" presId="urn:microsoft.com/office/officeart/2024/3/layout/hArchList1"/>
    <dgm:cxn modelId="{693BB686-0080-E54A-9DAE-096D0A1EAB74}" type="presParOf" srcId="{B4F0D1D1-81F8-F448-AD66-E9817D9A2DE9}" destId="{6C423410-BA13-A648-8106-B0EB0C6D82D6}" srcOrd="0" destOrd="0" presId="urn:microsoft.com/office/officeart/2024/3/layout/hArchList1"/>
    <dgm:cxn modelId="{0816B507-1E01-E542-93DA-5140C47A01AB}" type="presParOf" srcId="{B4F0D1D1-81F8-F448-AD66-E9817D9A2DE9}" destId="{FE190ED0-277A-6448-8286-E9A3FF9096D1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5A040C-1F41-E64D-996E-00724D15C483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5C92CDB6-28BE-4249-8E4C-A56C5935963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zh-CN"/>
            <a:t>定期回顾</a:t>
          </a:r>
        </a:p>
      </dgm:t>
    </dgm:pt>
    <dgm:pt modelId="{11FEDE19-A5E1-F147-BDA6-11338CD92AD5}" type="parTrans" cxnId="{EB44E42C-BCA2-4246-B9D5-B088B19BC04A}">
      <dgm:prSet/>
      <dgm:spPr/>
      <dgm:t>
        <a:bodyPr/>
        <a:lstStyle/>
        <a:p>
          <a:endParaRPr lang="zh-CN" altLang="en-US"/>
        </a:p>
      </dgm:t>
    </dgm:pt>
    <dgm:pt modelId="{78524683-CC4C-A541-B742-811902EFCE41}" type="sibTrans" cxnId="{EB44E42C-BCA2-4246-B9D5-B088B19BC04A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zh-CN" altLang="en-US"/>
        </a:p>
      </dgm:t>
    </dgm:pt>
    <dgm:pt modelId="{4F58E46C-4DEE-E244-A151-F2D04416081A}">
      <dgm:prSet/>
      <dgm:spPr/>
      <dgm:t>
        <a:bodyPr/>
        <a:lstStyle/>
        <a:p>
          <a:pPr>
            <a:lnSpc>
              <a:spcPct val="100000"/>
            </a:lnSpc>
          </a:pPr>
          <a:r>
            <a:rPr lang="zh-CN"/>
            <a:t>通过定期回顾时间管理效果，发现存在的不足和改进空间。</a:t>
          </a:r>
        </a:p>
      </dgm:t>
    </dgm:pt>
    <dgm:pt modelId="{CC9CFDA7-866C-3640-B686-0B574E65EB4B}" type="parTrans" cxnId="{19186552-C416-C94A-9AA6-7F580AC37880}">
      <dgm:prSet/>
      <dgm:spPr/>
      <dgm:t>
        <a:bodyPr/>
        <a:lstStyle/>
        <a:p>
          <a:endParaRPr lang="zh-CN" altLang="en-US"/>
        </a:p>
      </dgm:t>
    </dgm:pt>
    <dgm:pt modelId="{38098642-E73B-F84F-832B-06196AF8AAD0}" type="sibTrans" cxnId="{19186552-C416-C94A-9AA6-7F580AC37880}">
      <dgm:prSet/>
      <dgm:spPr/>
      <dgm:t>
        <a:bodyPr/>
        <a:lstStyle/>
        <a:p>
          <a:endParaRPr lang="zh-CN" altLang="en-US"/>
        </a:p>
      </dgm:t>
    </dgm:pt>
    <dgm:pt modelId="{278B981A-C45D-DE4A-A44B-6D9C862673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zh-CN"/>
            <a:t>策略调整</a:t>
          </a:r>
        </a:p>
      </dgm:t>
    </dgm:pt>
    <dgm:pt modelId="{12EBB94D-96A3-8940-89AE-B9899FA6728F}" type="parTrans" cxnId="{E617B1DF-A794-1A42-9C59-7C4637C45E6F}">
      <dgm:prSet/>
      <dgm:spPr/>
      <dgm:t>
        <a:bodyPr/>
        <a:lstStyle/>
        <a:p>
          <a:endParaRPr lang="zh-CN" altLang="en-US"/>
        </a:p>
      </dgm:t>
    </dgm:pt>
    <dgm:pt modelId="{1853D563-C19A-2B4A-91E4-FFD99C4EF447}" type="sibTrans" cxnId="{E617B1DF-A794-1A42-9C59-7C4637C45E6F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zh-CN" altLang="en-US"/>
        </a:p>
      </dgm:t>
    </dgm:pt>
    <dgm:pt modelId="{412E4F76-2ECC-444C-BCE5-8DD8BDDC3B7D}">
      <dgm:prSet/>
      <dgm:spPr/>
      <dgm:t>
        <a:bodyPr/>
        <a:lstStyle/>
        <a:p>
          <a:pPr>
            <a:lnSpc>
              <a:spcPct val="100000"/>
            </a:lnSpc>
          </a:pPr>
          <a:r>
            <a:rPr lang="zh-CN"/>
            <a:t>根据回顾结果调整时间管理策略，提升工作效率和效果。</a:t>
          </a:r>
        </a:p>
      </dgm:t>
    </dgm:pt>
    <dgm:pt modelId="{55BBAE1D-BF3F-B64A-B71B-03BF02E79797}" type="parTrans" cxnId="{48EA6A3D-2F20-DE4F-9BC9-585D4A0B5CFD}">
      <dgm:prSet/>
      <dgm:spPr/>
      <dgm:t>
        <a:bodyPr/>
        <a:lstStyle/>
        <a:p>
          <a:endParaRPr lang="zh-CN" altLang="en-US"/>
        </a:p>
      </dgm:t>
    </dgm:pt>
    <dgm:pt modelId="{C919D029-47B0-C24E-9A22-C0A2A3C666BA}" type="sibTrans" cxnId="{48EA6A3D-2F20-DE4F-9BC9-585D4A0B5CFD}">
      <dgm:prSet/>
      <dgm:spPr/>
      <dgm:t>
        <a:bodyPr/>
        <a:lstStyle/>
        <a:p>
          <a:endParaRPr lang="zh-CN" altLang="en-US"/>
        </a:p>
      </dgm:t>
    </dgm:pt>
    <dgm:pt modelId="{F36D205B-4293-D043-8A70-D04C845F85F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zh-CN"/>
            <a:t>持续优化</a:t>
          </a:r>
        </a:p>
      </dgm:t>
    </dgm:pt>
    <dgm:pt modelId="{3D6C5E59-C48B-1F41-99B8-A481DBB6FD39}" type="parTrans" cxnId="{9D94926C-B696-4D4C-B6C4-2C422F37DA87}">
      <dgm:prSet/>
      <dgm:spPr/>
      <dgm:t>
        <a:bodyPr/>
        <a:lstStyle/>
        <a:p>
          <a:endParaRPr lang="zh-CN" altLang="en-US"/>
        </a:p>
      </dgm:t>
    </dgm:pt>
    <dgm:pt modelId="{5D450DCE-4F67-F54B-9516-F893D805AF27}" type="sibTrans" cxnId="{9D94926C-B696-4D4C-B6C4-2C422F37DA87}">
      <dgm:prSet/>
      <dgm:spPr/>
      <dgm:t>
        <a:bodyPr/>
        <a:lstStyle/>
        <a:p>
          <a:endParaRPr lang="zh-CN" altLang="en-US"/>
        </a:p>
      </dgm:t>
    </dgm:pt>
    <dgm:pt modelId="{8EFADE50-9323-EC4C-8B58-6559E288B9A8}">
      <dgm:prSet/>
      <dgm:spPr/>
      <dgm:t>
        <a:bodyPr/>
        <a:lstStyle/>
        <a:p>
          <a:pPr>
            <a:lnSpc>
              <a:spcPct val="100000"/>
            </a:lnSpc>
          </a:pPr>
          <a:r>
            <a:rPr lang="zh-CN"/>
            <a:t>不断优化管理方法，促进个人成长和效率持续提升。</a:t>
          </a:r>
        </a:p>
      </dgm:t>
    </dgm:pt>
    <dgm:pt modelId="{7FCDA0EB-06B6-A544-90D5-2E866E9B13C1}" type="parTrans" cxnId="{BEE63E3A-3385-504A-A781-62D2896E8AC9}">
      <dgm:prSet/>
      <dgm:spPr/>
      <dgm:t>
        <a:bodyPr/>
        <a:lstStyle/>
        <a:p>
          <a:endParaRPr lang="zh-CN" altLang="en-US"/>
        </a:p>
      </dgm:t>
    </dgm:pt>
    <dgm:pt modelId="{366BD7DB-E6B3-1840-9DC8-EF6D6B4185BF}" type="sibTrans" cxnId="{BEE63E3A-3385-504A-A781-62D2896E8AC9}">
      <dgm:prSet/>
      <dgm:spPr/>
      <dgm:t>
        <a:bodyPr/>
        <a:lstStyle/>
        <a:p>
          <a:endParaRPr lang="zh-CN" altLang="en-US"/>
        </a:p>
      </dgm:t>
    </dgm:pt>
    <dgm:pt modelId="{31E3F1CB-8D8F-46B6-8F91-816F54E5A9DD}" type="pres">
      <dgm:prSet presAssocID="{4B5A040C-1F41-E64D-996E-00724D15C483}" presName="Root" presStyleCnt="0">
        <dgm:presLayoutVars>
          <dgm:dir/>
          <dgm:resizeHandles val="exact"/>
        </dgm:presLayoutVars>
      </dgm:prSet>
      <dgm:spPr/>
    </dgm:pt>
    <dgm:pt modelId="{2DB082B7-B33E-4C28-8251-5C869675A3DA}" type="pres">
      <dgm:prSet presAssocID="{5C92CDB6-28BE-4249-8E4C-A56C5935963E}" presName="Composite" presStyleCnt="0"/>
      <dgm:spPr/>
    </dgm:pt>
    <dgm:pt modelId="{0214E31D-32C2-48EE-9E21-881DD18FEE47}" type="pres">
      <dgm:prSet presAssocID="{5C92CDB6-28BE-4249-8E4C-A56C5935963E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9" r="4" b="4"/>
          <a:stretch/>
        </a:blipFill>
      </dgm:spPr>
      <dgm:extLst>
        <a:ext uri="{E40237B7-FDA0-4F09-8148-C483321AD2D9}">
          <dgm14:cNvPr xmlns:dgm14="http://schemas.microsoft.com/office/drawing/2010/diagram" id="0" name="" descr="蓝色表面上的日历和分类账"/>
        </a:ext>
      </dgm:extLst>
    </dgm:pt>
    <dgm:pt modelId="{6DEC5B9E-29BA-4211-AB51-E9968AA7726D}" type="pres">
      <dgm:prSet presAssocID="{5C92CDB6-28BE-4249-8E4C-A56C5935963E}" presName="Subtitle" presStyleLbl="revTx" presStyleIdx="0" presStyleCnt="6">
        <dgm:presLayoutVars>
          <dgm:chMax val="0"/>
          <dgm:bulletEnabled/>
        </dgm:presLayoutVars>
      </dgm:prSet>
      <dgm:spPr/>
    </dgm:pt>
    <dgm:pt modelId="{C66C6B61-D119-42E3-BAB2-1165D54E2A51}" type="pres">
      <dgm:prSet presAssocID="{5C92CDB6-28BE-4249-8E4C-A56C5935963E}" presName="Description" presStyleLbl="revTx" presStyleIdx="1" presStyleCnt="6">
        <dgm:presLayoutVars>
          <dgm:bulletEnabled/>
        </dgm:presLayoutVars>
      </dgm:prSet>
      <dgm:spPr/>
    </dgm:pt>
    <dgm:pt modelId="{51E120A4-476A-45E3-B12B-BB4E281F6A1A}" type="pres">
      <dgm:prSet presAssocID="{78524683-CC4C-A541-B742-811902EFCE41}" presName="sibTrans" presStyleLbl="sibTrans2D1" presStyleIdx="0" presStyleCnt="0"/>
      <dgm:spPr/>
    </dgm:pt>
    <dgm:pt modelId="{F315AC01-C3F6-4A63-A531-10C9FCCD4FAB}" type="pres">
      <dgm:prSet presAssocID="{278B981A-C45D-DE4A-A44B-6D9C8626739A}" presName="Composite" presStyleCnt="0"/>
      <dgm:spPr/>
    </dgm:pt>
    <dgm:pt modelId="{708B39CA-1771-44FE-8550-192EA5AD05D7}" type="pres">
      <dgm:prSet presAssocID="{278B981A-C45D-DE4A-A44B-6D9C8626739A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r="22575" b="-5"/>
          <a:stretch/>
        </a:blipFill>
      </dgm:spPr>
      <dgm:extLst>
        <a:ext uri="{E40237B7-FDA0-4F09-8148-C483321AD2D9}">
          <dgm14:cNvPr xmlns:dgm14="http://schemas.microsoft.com/office/drawing/2010/diagram" id="0" name="" descr="像白板一样在螺旋笔记本上写商业文档，孤立在白色背景上。"/>
        </a:ext>
      </dgm:extLst>
    </dgm:pt>
    <dgm:pt modelId="{C5D9042F-EA7C-42C5-ACC9-C8F79FB894E1}" type="pres">
      <dgm:prSet presAssocID="{278B981A-C45D-DE4A-A44B-6D9C8626739A}" presName="Subtitle" presStyleLbl="revTx" presStyleIdx="2" presStyleCnt="6">
        <dgm:presLayoutVars>
          <dgm:chMax val="0"/>
          <dgm:bulletEnabled/>
        </dgm:presLayoutVars>
      </dgm:prSet>
      <dgm:spPr/>
    </dgm:pt>
    <dgm:pt modelId="{6506AF28-1646-4E6D-82E9-7E263F244A6B}" type="pres">
      <dgm:prSet presAssocID="{278B981A-C45D-DE4A-A44B-6D9C8626739A}" presName="Description" presStyleLbl="revTx" presStyleIdx="3" presStyleCnt="6">
        <dgm:presLayoutVars>
          <dgm:bulletEnabled/>
        </dgm:presLayoutVars>
      </dgm:prSet>
      <dgm:spPr/>
    </dgm:pt>
    <dgm:pt modelId="{6B8DD42D-98A2-41AD-BD94-53E82702EE24}" type="pres">
      <dgm:prSet presAssocID="{1853D563-C19A-2B4A-91E4-FFD99C4EF447}" presName="sibTrans" presStyleLbl="sibTrans2D1" presStyleIdx="0" presStyleCnt="0"/>
      <dgm:spPr/>
    </dgm:pt>
    <dgm:pt modelId="{A37B2FBE-B13A-49AA-8AE2-0D5360594825}" type="pres">
      <dgm:prSet presAssocID="{F36D205B-4293-D043-8A70-D04C845F85F9}" presName="Composite" presStyleCnt="0"/>
      <dgm:spPr/>
    </dgm:pt>
    <dgm:pt modelId="{F3BCAF26-B34D-4C07-B9A3-BA336C529B25}" type="pres">
      <dgm:prSet presAssocID="{F36D205B-4293-D043-8A70-D04C845F85F9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7" r="9098" b="-5"/>
          <a:stretch/>
        </a:blipFill>
      </dgm:spPr>
      <dgm:extLst>
        <a:ext uri="{E40237B7-FDA0-4F09-8148-C483321AD2D9}">
          <dgm14:cNvPr xmlns:dgm14="http://schemas.microsoft.com/office/drawing/2010/diagram" id="0" name="" descr="3D楼梯设计"/>
        </a:ext>
      </dgm:extLst>
    </dgm:pt>
    <dgm:pt modelId="{D45E17E1-3095-4ECC-8936-199B6BB47BD6}" type="pres">
      <dgm:prSet presAssocID="{F36D205B-4293-D043-8A70-D04C845F85F9}" presName="Subtitle" presStyleLbl="revTx" presStyleIdx="4" presStyleCnt="6">
        <dgm:presLayoutVars>
          <dgm:chMax val="0"/>
          <dgm:bulletEnabled/>
        </dgm:presLayoutVars>
      </dgm:prSet>
      <dgm:spPr/>
    </dgm:pt>
    <dgm:pt modelId="{ECFAE507-8A72-4DBE-9681-AD0CCB42AE87}" type="pres">
      <dgm:prSet presAssocID="{F36D205B-4293-D043-8A70-D04C845F85F9}" presName="Description" presStyleLbl="revTx" presStyleIdx="5" presStyleCnt="6">
        <dgm:presLayoutVars>
          <dgm:bulletEnabled/>
        </dgm:presLayoutVars>
      </dgm:prSet>
      <dgm:spPr/>
    </dgm:pt>
  </dgm:ptLst>
  <dgm:cxnLst>
    <dgm:cxn modelId="{FB1CC80A-9123-CA4B-B6B4-20AFC41565B3}" type="presOf" srcId="{5C92CDB6-28BE-4249-8E4C-A56C5935963E}" destId="{6DEC5B9E-29BA-4211-AB51-E9968AA7726D}" srcOrd="0" destOrd="0" presId="urn:microsoft.com/office/officeart/2024/3/layout/verticalVisualTextBlock1"/>
    <dgm:cxn modelId="{EB44E42C-BCA2-4246-B9D5-B088B19BC04A}" srcId="{4B5A040C-1F41-E64D-996E-00724D15C483}" destId="{5C92CDB6-28BE-4249-8E4C-A56C5935963E}" srcOrd="0" destOrd="0" parTransId="{11FEDE19-A5E1-F147-BDA6-11338CD92AD5}" sibTransId="{78524683-CC4C-A541-B742-811902EFCE41}"/>
    <dgm:cxn modelId="{BEE63E3A-3385-504A-A781-62D2896E8AC9}" srcId="{F36D205B-4293-D043-8A70-D04C845F85F9}" destId="{8EFADE50-9323-EC4C-8B58-6559E288B9A8}" srcOrd="0" destOrd="0" parTransId="{7FCDA0EB-06B6-A544-90D5-2E866E9B13C1}" sibTransId="{366BD7DB-E6B3-1840-9DC8-EF6D6B4185BF}"/>
    <dgm:cxn modelId="{48EA6A3D-2F20-DE4F-9BC9-585D4A0B5CFD}" srcId="{278B981A-C45D-DE4A-A44B-6D9C8626739A}" destId="{412E4F76-2ECC-444C-BCE5-8DD8BDDC3B7D}" srcOrd="0" destOrd="0" parTransId="{55BBAE1D-BF3F-B64A-B71B-03BF02E79797}" sibTransId="{C919D029-47B0-C24E-9A22-C0A2A3C666BA}"/>
    <dgm:cxn modelId="{8BECCA4F-C884-2A48-8DD7-9BE89DF40661}" type="presOf" srcId="{278B981A-C45D-DE4A-A44B-6D9C8626739A}" destId="{C5D9042F-EA7C-42C5-ACC9-C8F79FB894E1}" srcOrd="0" destOrd="0" presId="urn:microsoft.com/office/officeart/2024/3/layout/verticalVisualTextBlock1"/>
    <dgm:cxn modelId="{19186552-C416-C94A-9AA6-7F580AC37880}" srcId="{5C92CDB6-28BE-4249-8E4C-A56C5935963E}" destId="{4F58E46C-4DEE-E244-A151-F2D04416081A}" srcOrd="0" destOrd="0" parTransId="{CC9CFDA7-866C-3640-B686-0B574E65EB4B}" sibTransId="{38098642-E73B-F84F-832B-06196AF8AAD0}"/>
    <dgm:cxn modelId="{A33FC365-FD39-1C47-A1DF-6F5F2491FFE7}" type="presOf" srcId="{4B5A040C-1F41-E64D-996E-00724D15C483}" destId="{31E3F1CB-8D8F-46B6-8F91-816F54E5A9DD}" srcOrd="0" destOrd="0" presId="urn:microsoft.com/office/officeart/2024/3/layout/verticalVisualTextBlock1"/>
    <dgm:cxn modelId="{9D94926C-B696-4D4C-B6C4-2C422F37DA87}" srcId="{4B5A040C-1F41-E64D-996E-00724D15C483}" destId="{F36D205B-4293-D043-8A70-D04C845F85F9}" srcOrd="2" destOrd="0" parTransId="{3D6C5E59-C48B-1F41-99B8-A481DBB6FD39}" sibTransId="{5D450DCE-4F67-F54B-9516-F893D805AF27}"/>
    <dgm:cxn modelId="{CD817C74-9A55-6F4E-A025-62DE843D30C2}" type="presOf" srcId="{412E4F76-2ECC-444C-BCE5-8DD8BDDC3B7D}" destId="{6506AF28-1646-4E6D-82E9-7E263F244A6B}" srcOrd="0" destOrd="0" presId="urn:microsoft.com/office/officeart/2024/3/layout/verticalVisualTextBlock1"/>
    <dgm:cxn modelId="{62948685-EA35-5645-AC36-40897A95E90A}" type="presOf" srcId="{1853D563-C19A-2B4A-91E4-FFD99C4EF447}" destId="{6B8DD42D-98A2-41AD-BD94-53E82702EE24}" srcOrd="0" destOrd="0" presId="urn:microsoft.com/office/officeart/2024/3/layout/verticalVisualTextBlock1"/>
    <dgm:cxn modelId="{CD8B3FB4-11B0-6D48-941D-4A6BA1A42825}" type="presOf" srcId="{4F58E46C-4DEE-E244-A151-F2D04416081A}" destId="{C66C6B61-D119-42E3-BAB2-1165D54E2A51}" srcOrd="0" destOrd="0" presId="urn:microsoft.com/office/officeart/2024/3/layout/verticalVisualTextBlock1"/>
    <dgm:cxn modelId="{A72954CB-D12B-1D4D-A26E-81EA22B211E9}" type="presOf" srcId="{8EFADE50-9323-EC4C-8B58-6559E288B9A8}" destId="{ECFAE507-8A72-4DBE-9681-AD0CCB42AE87}" srcOrd="0" destOrd="0" presId="urn:microsoft.com/office/officeart/2024/3/layout/verticalVisualTextBlock1"/>
    <dgm:cxn modelId="{E617B1DF-A794-1A42-9C59-7C4637C45E6F}" srcId="{4B5A040C-1F41-E64D-996E-00724D15C483}" destId="{278B981A-C45D-DE4A-A44B-6D9C8626739A}" srcOrd="1" destOrd="0" parTransId="{12EBB94D-96A3-8940-89AE-B9899FA6728F}" sibTransId="{1853D563-C19A-2B4A-91E4-FFD99C4EF447}"/>
    <dgm:cxn modelId="{31848BE1-05F9-4F41-9DAC-2B47CFB9EAD2}" type="presOf" srcId="{F36D205B-4293-D043-8A70-D04C845F85F9}" destId="{D45E17E1-3095-4ECC-8936-199B6BB47BD6}" srcOrd="0" destOrd="0" presId="urn:microsoft.com/office/officeart/2024/3/layout/verticalVisualTextBlock1"/>
    <dgm:cxn modelId="{AF768BF8-01B4-C945-9526-8EC8DC9665B2}" type="presOf" srcId="{78524683-CC4C-A541-B742-811902EFCE41}" destId="{51E120A4-476A-45E3-B12B-BB4E281F6A1A}" srcOrd="0" destOrd="0" presId="urn:microsoft.com/office/officeart/2024/3/layout/verticalVisualTextBlock1"/>
    <dgm:cxn modelId="{3F19FFC0-1D4D-C648-A0CC-EBBE31F1D7F3}" type="presParOf" srcId="{31E3F1CB-8D8F-46B6-8F91-816F54E5A9DD}" destId="{2DB082B7-B33E-4C28-8251-5C869675A3DA}" srcOrd="0" destOrd="0" presId="urn:microsoft.com/office/officeart/2024/3/layout/verticalVisualTextBlock1"/>
    <dgm:cxn modelId="{BEB19AE3-E688-DC48-B38C-CB8C0A5540DF}" type="presParOf" srcId="{2DB082B7-B33E-4C28-8251-5C869675A3DA}" destId="{0214E31D-32C2-48EE-9E21-881DD18FEE47}" srcOrd="0" destOrd="0" presId="urn:microsoft.com/office/officeart/2024/3/layout/verticalVisualTextBlock1"/>
    <dgm:cxn modelId="{18AB9536-98FB-1D46-A348-3E9170CCF0AD}" type="presParOf" srcId="{2DB082B7-B33E-4C28-8251-5C869675A3DA}" destId="{6DEC5B9E-29BA-4211-AB51-E9968AA7726D}" srcOrd="1" destOrd="0" presId="urn:microsoft.com/office/officeart/2024/3/layout/verticalVisualTextBlock1"/>
    <dgm:cxn modelId="{04879245-848B-664D-B345-D1C9DBCE461E}" type="presParOf" srcId="{2DB082B7-B33E-4C28-8251-5C869675A3DA}" destId="{C66C6B61-D119-42E3-BAB2-1165D54E2A51}" srcOrd="2" destOrd="0" presId="urn:microsoft.com/office/officeart/2024/3/layout/verticalVisualTextBlock1"/>
    <dgm:cxn modelId="{409193A6-AE76-5D42-B05D-A015030CEEC3}" type="presParOf" srcId="{31E3F1CB-8D8F-46B6-8F91-816F54E5A9DD}" destId="{51E120A4-476A-45E3-B12B-BB4E281F6A1A}" srcOrd="1" destOrd="0" presId="urn:microsoft.com/office/officeart/2024/3/layout/verticalVisualTextBlock1"/>
    <dgm:cxn modelId="{0D895D03-D21C-A749-ABB7-AF95C16C6D7F}" type="presParOf" srcId="{31E3F1CB-8D8F-46B6-8F91-816F54E5A9DD}" destId="{F315AC01-C3F6-4A63-A531-10C9FCCD4FAB}" srcOrd="2" destOrd="0" presId="urn:microsoft.com/office/officeart/2024/3/layout/verticalVisualTextBlock1"/>
    <dgm:cxn modelId="{C7B84BFC-A6F8-6B4D-8A13-FEB2A5D5F87A}" type="presParOf" srcId="{F315AC01-C3F6-4A63-A531-10C9FCCD4FAB}" destId="{708B39CA-1771-44FE-8550-192EA5AD05D7}" srcOrd="0" destOrd="0" presId="urn:microsoft.com/office/officeart/2024/3/layout/verticalVisualTextBlock1"/>
    <dgm:cxn modelId="{071D1846-AB98-6C43-A578-A0615B4BA19A}" type="presParOf" srcId="{F315AC01-C3F6-4A63-A531-10C9FCCD4FAB}" destId="{C5D9042F-EA7C-42C5-ACC9-C8F79FB894E1}" srcOrd="1" destOrd="0" presId="urn:microsoft.com/office/officeart/2024/3/layout/verticalVisualTextBlock1"/>
    <dgm:cxn modelId="{E818385B-01D0-9546-8E80-7B04621F26F5}" type="presParOf" srcId="{F315AC01-C3F6-4A63-A531-10C9FCCD4FAB}" destId="{6506AF28-1646-4E6D-82E9-7E263F244A6B}" srcOrd="2" destOrd="0" presId="urn:microsoft.com/office/officeart/2024/3/layout/verticalVisualTextBlock1"/>
    <dgm:cxn modelId="{C3B549DB-2AB8-E64F-BAAB-5A5C94435F1A}" type="presParOf" srcId="{31E3F1CB-8D8F-46B6-8F91-816F54E5A9DD}" destId="{6B8DD42D-98A2-41AD-BD94-53E82702EE24}" srcOrd="3" destOrd="0" presId="urn:microsoft.com/office/officeart/2024/3/layout/verticalVisualTextBlock1"/>
    <dgm:cxn modelId="{7A703B57-B87F-CE46-8FF1-131C3B2ED24C}" type="presParOf" srcId="{31E3F1CB-8D8F-46B6-8F91-816F54E5A9DD}" destId="{A37B2FBE-B13A-49AA-8AE2-0D5360594825}" srcOrd="4" destOrd="0" presId="urn:microsoft.com/office/officeart/2024/3/layout/verticalVisualTextBlock1"/>
    <dgm:cxn modelId="{1EBA34F1-6A76-D443-AEAD-04AF0256562E}" type="presParOf" srcId="{A37B2FBE-B13A-49AA-8AE2-0D5360594825}" destId="{F3BCAF26-B34D-4C07-B9A3-BA336C529B25}" srcOrd="0" destOrd="0" presId="urn:microsoft.com/office/officeart/2024/3/layout/verticalVisualTextBlock1"/>
    <dgm:cxn modelId="{F95C6014-6594-3D48-A1E1-4AA168F84405}" type="presParOf" srcId="{A37B2FBE-B13A-49AA-8AE2-0D5360594825}" destId="{D45E17E1-3095-4ECC-8936-199B6BB47BD6}" srcOrd="1" destOrd="0" presId="urn:microsoft.com/office/officeart/2024/3/layout/verticalVisualTextBlock1"/>
    <dgm:cxn modelId="{CAC83F8B-7868-4547-B96F-3D9DAFE514BC}" type="presParOf" srcId="{A37B2FBE-B13A-49AA-8AE2-0D5360594825}" destId="{ECFAE507-8A72-4DBE-9681-AD0CCB42AE87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0AAFB4-A226-4932-8261-91756C328BFC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6CF541-2980-402E-A636-3D7FB4D5DC0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时间管理意义</a:t>
          </a:r>
        </a:p>
      </dgm:t>
    </dgm:pt>
    <dgm:pt modelId="{1A4DF634-DECF-4DEF-93E3-FC28F4118225}" type="parTrans" cxnId="{D104C7EC-F579-4A74-AD97-83C92FBD9F45}">
      <dgm:prSet/>
      <dgm:spPr/>
      <dgm:t>
        <a:bodyPr/>
        <a:lstStyle/>
        <a:p>
          <a:endParaRPr lang="en-US"/>
        </a:p>
      </dgm:t>
    </dgm:pt>
    <dgm:pt modelId="{1EA0AF15-5FA1-41DB-9329-0DEE7A65D719}" type="sibTrans" cxnId="{D104C7EC-F579-4A74-AD97-83C92FBD9F45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3AF49CA2-9358-43FA-B329-149F67637F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高效时间管理是提升工作与生活质量的基础保障，带来更有序的生活。</a:t>
          </a:r>
        </a:p>
      </dgm:t>
    </dgm:pt>
    <dgm:pt modelId="{344CE810-F16E-4ACD-BE2A-818D0C6135A5}" type="parTrans" cxnId="{07D6F455-9FBE-4A07-B4F5-956D9F4ED596}">
      <dgm:prSet/>
      <dgm:spPr/>
      <dgm:t>
        <a:bodyPr/>
        <a:lstStyle/>
        <a:p>
          <a:endParaRPr lang="en-US"/>
        </a:p>
      </dgm:t>
    </dgm:pt>
    <dgm:pt modelId="{CAE11BA9-B7B5-4442-9F02-A6E19FB78201}" type="sibTrans" cxnId="{07D6F455-9FBE-4A07-B4F5-956D9F4ED596}">
      <dgm:prSet/>
      <dgm:spPr/>
      <dgm:t>
        <a:bodyPr/>
        <a:lstStyle/>
        <a:p>
          <a:endParaRPr lang="en-US"/>
        </a:p>
      </dgm:t>
    </dgm:pt>
    <dgm:pt modelId="{EC913B16-CFCB-45C7-A1EC-849CD40F7F1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克服时间挑战</a:t>
          </a:r>
        </a:p>
      </dgm:t>
    </dgm:pt>
    <dgm:pt modelId="{1970A975-41EB-4065-992B-D0E64ABA9E05}" type="parTrans" cxnId="{E73114D5-72EB-440A-9A5B-97F5C05CF58D}">
      <dgm:prSet/>
      <dgm:spPr/>
      <dgm:t>
        <a:bodyPr/>
        <a:lstStyle/>
        <a:p>
          <a:endParaRPr lang="en-US"/>
        </a:p>
      </dgm:t>
    </dgm:pt>
    <dgm:pt modelId="{F6616C74-1F22-45FB-80E6-5ABD159352F7}" type="sibTrans" cxnId="{E73114D5-72EB-440A-9A5B-97F5C05CF58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86BE9A1C-FAA2-471A-AA3E-7B7412F530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识别并克服时间管理中的挑战，有助于实现目标和提高效率。</a:t>
          </a:r>
        </a:p>
      </dgm:t>
    </dgm:pt>
    <dgm:pt modelId="{D3CDD151-B5A4-4A1B-B235-405D7165467C}" type="parTrans" cxnId="{B3772439-3D2D-48AE-8C1D-B98C597641E6}">
      <dgm:prSet/>
      <dgm:spPr/>
      <dgm:t>
        <a:bodyPr/>
        <a:lstStyle/>
        <a:p>
          <a:endParaRPr lang="en-US"/>
        </a:p>
      </dgm:t>
    </dgm:pt>
    <dgm:pt modelId="{2B210888-0EA6-4324-ABC2-C8A029E6AA64}" type="sibTrans" cxnId="{B3772439-3D2D-48AE-8C1D-B98C597641E6}">
      <dgm:prSet/>
      <dgm:spPr/>
      <dgm:t>
        <a:bodyPr/>
        <a:lstStyle/>
        <a:p>
          <a:endParaRPr lang="en-US"/>
        </a:p>
      </dgm:t>
    </dgm:pt>
    <dgm:pt modelId="{4BDB46A7-8FC5-4B12-8879-21850D68B2E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养成良好习惯</a:t>
          </a:r>
        </a:p>
      </dgm:t>
    </dgm:pt>
    <dgm:pt modelId="{BFC78DFF-AA3D-40AF-9D62-81391A0F3DD1}" type="parTrans" cxnId="{68B095E8-1D62-4347-9E4C-35AE695CDE31}">
      <dgm:prSet/>
      <dgm:spPr/>
      <dgm:t>
        <a:bodyPr/>
        <a:lstStyle/>
        <a:p>
          <a:endParaRPr lang="en-US"/>
        </a:p>
      </dgm:t>
    </dgm:pt>
    <dgm:pt modelId="{EF24BC9C-0B0C-4224-AF9E-0887966F776D}" type="sibTrans" cxnId="{68B095E8-1D62-4347-9E4C-35AE695CDE31}">
      <dgm:prSet/>
      <dgm:spPr/>
      <dgm:t>
        <a:bodyPr/>
        <a:lstStyle/>
        <a:p>
          <a:endParaRPr lang="en-US"/>
        </a:p>
      </dgm:t>
    </dgm:pt>
    <dgm:pt modelId="{959761A2-65C3-4E1F-B553-19F74868AC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运用科学方法养成时间管理习惯，促进生活和工作更充实。</a:t>
          </a:r>
        </a:p>
      </dgm:t>
    </dgm:pt>
    <dgm:pt modelId="{A5C3C040-2EEF-473F-B91B-422B0011A152}" type="parTrans" cxnId="{3CEBC643-08A2-46EB-9EE2-0C3804FA7807}">
      <dgm:prSet/>
      <dgm:spPr/>
      <dgm:t>
        <a:bodyPr/>
        <a:lstStyle/>
        <a:p>
          <a:endParaRPr lang="en-US"/>
        </a:p>
      </dgm:t>
    </dgm:pt>
    <dgm:pt modelId="{FAF6882F-17AB-46D0-B859-61C9F6DE6A43}" type="sibTrans" cxnId="{3CEBC643-08A2-46EB-9EE2-0C3804FA7807}">
      <dgm:prSet/>
      <dgm:spPr/>
      <dgm:t>
        <a:bodyPr/>
        <a:lstStyle/>
        <a:p>
          <a:endParaRPr lang="en-US"/>
        </a:p>
      </dgm:t>
    </dgm:pt>
    <dgm:pt modelId="{68BBF2C4-BB3C-C94F-A4AB-7358680CD8AD}" type="pres">
      <dgm:prSet presAssocID="{4D0AAFB4-A226-4932-8261-91756C328BFC}" presName="Name0" presStyleCnt="0">
        <dgm:presLayoutVars>
          <dgm:dir/>
          <dgm:resizeHandles val="exact"/>
        </dgm:presLayoutVars>
      </dgm:prSet>
      <dgm:spPr/>
    </dgm:pt>
    <dgm:pt modelId="{B02E6C44-900B-8C4C-8C37-1E9D3FE8F079}" type="pres">
      <dgm:prSet presAssocID="{E16CF541-2980-402E-A636-3D7FB4D5DC07}" presName="compNode" presStyleCnt="0"/>
      <dgm:spPr/>
    </dgm:pt>
    <dgm:pt modelId="{C6E7E3FF-A8E9-3E4E-B8B9-C9E4A77CAE34}" type="pres">
      <dgm:prSet presAssocID="{E16CF541-2980-402E-A636-3D7FB4D5DC07}" presName="pictRect" presStyleLbl="revTx" presStyleIdx="0" presStyleCnt="6">
        <dgm:presLayoutVars>
          <dgm:chMax val="0"/>
          <dgm:bulletEnabled/>
        </dgm:presLayoutVars>
      </dgm:prSet>
      <dgm:spPr/>
    </dgm:pt>
    <dgm:pt modelId="{A8834E72-CCA2-F546-95B7-DC41A4C0487C}" type="pres">
      <dgm:prSet presAssocID="{E16CF541-2980-402E-A636-3D7FB4D5DC07}" presName="textRect" presStyleLbl="revTx" presStyleIdx="1" presStyleCnt="6">
        <dgm:presLayoutVars>
          <dgm:bulletEnabled/>
        </dgm:presLayoutVars>
      </dgm:prSet>
      <dgm:spPr/>
    </dgm:pt>
    <dgm:pt modelId="{3E4EE673-9145-224C-86E6-F11874FA420E}" type="pres">
      <dgm:prSet presAssocID="{1EA0AF15-5FA1-41DB-9329-0DEE7A65D719}" presName="sibTrans" presStyleLbl="sibTrans2D1" presStyleIdx="0" presStyleCnt="0"/>
      <dgm:spPr/>
    </dgm:pt>
    <dgm:pt modelId="{16D453E5-2C73-4442-AAE8-ED8CA23A17E2}" type="pres">
      <dgm:prSet presAssocID="{EC913B16-CFCB-45C7-A1EC-849CD40F7F1F}" presName="compNode" presStyleCnt="0"/>
      <dgm:spPr/>
    </dgm:pt>
    <dgm:pt modelId="{D8576016-0181-DA49-8EF0-77E0A1318FDF}" type="pres">
      <dgm:prSet presAssocID="{EC913B16-CFCB-45C7-A1EC-849CD40F7F1F}" presName="pictRect" presStyleLbl="revTx" presStyleIdx="2" presStyleCnt="6">
        <dgm:presLayoutVars>
          <dgm:chMax val="0"/>
          <dgm:bulletEnabled/>
        </dgm:presLayoutVars>
      </dgm:prSet>
      <dgm:spPr/>
    </dgm:pt>
    <dgm:pt modelId="{8AF3D0C0-65C6-3942-9504-CE8B7558D63D}" type="pres">
      <dgm:prSet presAssocID="{EC913B16-CFCB-45C7-A1EC-849CD40F7F1F}" presName="textRect" presStyleLbl="revTx" presStyleIdx="3" presStyleCnt="6">
        <dgm:presLayoutVars>
          <dgm:bulletEnabled/>
        </dgm:presLayoutVars>
      </dgm:prSet>
      <dgm:spPr/>
    </dgm:pt>
    <dgm:pt modelId="{5693EB00-2701-704A-BDB1-4C4360806B1F}" type="pres">
      <dgm:prSet presAssocID="{F6616C74-1F22-45FB-80E6-5ABD159352F7}" presName="sibTrans" presStyleLbl="sibTrans2D1" presStyleIdx="0" presStyleCnt="0"/>
      <dgm:spPr/>
    </dgm:pt>
    <dgm:pt modelId="{BA362886-B1C3-8947-BF33-BD8C2FDCC5B7}" type="pres">
      <dgm:prSet presAssocID="{4BDB46A7-8FC5-4B12-8879-21850D68B2EA}" presName="compNode" presStyleCnt="0"/>
      <dgm:spPr/>
    </dgm:pt>
    <dgm:pt modelId="{8F71A3EA-1342-C14A-8513-8A507AEC6EEB}" type="pres">
      <dgm:prSet presAssocID="{4BDB46A7-8FC5-4B12-8879-21850D68B2EA}" presName="pictRect" presStyleLbl="revTx" presStyleIdx="4" presStyleCnt="6">
        <dgm:presLayoutVars>
          <dgm:chMax val="0"/>
          <dgm:bulletEnabled/>
        </dgm:presLayoutVars>
      </dgm:prSet>
      <dgm:spPr/>
    </dgm:pt>
    <dgm:pt modelId="{C662C722-C282-E946-B829-E9485FF8EA23}" type="pres">
      <dgm:prSet presAssocID="{4BDB46A7-8FC5-4B12-8879-21850D68B2EA}" presName="textRect" presStyleLbl="revTx" presStyleIdx="5" presStyleCnt="6">
        <dgm:presLayoutVars>
          <dgm:bulletEnabled/>
        </dgm:presLayoutVars>
      </dgm:prSet>
      <dgm:spPr/>
    </dgm:pt>
  </dgm:ptLst>
  <dgm:cxnLst>
    <dgm:cxn modelId="{6F63E71E-F458-0148-9779-1E27FAEB7061}" type="presOf" srcId="{86BE9A1C-FAA2-471A-AA3E-7B7412F530B8}" destId="{8AF3D0C0-65C6-3942-9504-CE8B7558D63D}" srcOrd="0" destOrd="0" presId="urn:microsoft.com/office/officeart/2024/3/layout/hArchList1"/>
    <dgm:cxn modelId="{B3772439-3D2D-48AE-8C1D-B98C597641E6}" srcId="{EC913B16-CFCB-45C7-A1EC-849CD40F7F1F}" destId="{86BE9A1C-FAA2-471A-AA3E-7B7412F530B8}" srcOrd="0" destOrd="0" parTransId="{D3CDD151-B5A4-4A1B-B235-405D7165467C}" sibTransId="{2B210888-0EA6-4324-ABC2-C8A029E6AA64}"/>
    <dgm:cxn modelId="{3CEBC643-08A2-46EB-9EE2-0C3804FA7807}" srcId="{4BDB46A7-8FC5-4B12-8879-21850D68B2EA}" destId="{959761A2-65C3-4E1F-B553-19F74868ACE5}" srcOrd="0" destOrd="0" parTransId="{A5C3C040-2EEF-473F-B91B-422B0011A152}" sibTransId="{FAF6882F-17AB-46D0-B859-61C9F6DE6A43}"/>
    <dgm:cxn modelId="{07D6F455-9FBE-4A07-B4F5-956D9F4ED596}" srcId="{E16CF541-2980-402E-A636-3D7FB4D5DC07}" destId="{3AF49CA2-9358-43FA-B329-149F67637FC7}" srcOrd="0" destOrd="0" parTransId="{344CE810-F16E-4ACD-BE2A-818D0C6135A5}" sibTransId="{CAE11BA9-B7B5-4442-9F02-A6E19FB78201}"/>
    <dgm:cxn modelId="{83468661-6124-5143-820D-9EF9F1298BCE}" type="presOf" srcId="{EC913B16-CFCB-45C7-A1EC-849CD40F7F1F}" destId="{D8576016-0181-DA49-8EF0-77E0A1318FDF}" srcOrd="0" destOrd="0" presId="urn:microsoft.com/office/officeart/2024/3/layout/hArchList1"/>
    <dgm:cxn modelId="{3E899C77-B1D4-7C40-8F00-CA51C02EE069}" type="presOf" srcId="{F6616C74-1F22-45FB-80E6-5ABD159352F7}" destId="{5693EB00-2701-704A-BDB1-4C4360806B1F}" srcOrd="0" destOrd="0" presId="urn:microsoft.com/office/officeart/2024/3/layout/hArchList1"/>
    <dgm:cxn modelId="{1B2AC87F-8811-2E42-9FCD-E5755DBDE662}" type="presOf" srcId="{4D0AAFB4-A226-4932-8261-91756C328BFC}" destId="{68BBF2C4-BB3C-C94F-A4AB-7358680CD8AD}" srcOrd="0" destOrd="0" presId="urn:microsoft.com/office/officeart/2024/3/layout/hArchList1"/>
    <dgm:cxn modelId="{73601699-37F2-DA40-A9A3-7F9F0E6ABE08}" type="presOf" srcId="{E16CF541-2980-402E-A636-3D7FB4D5DC07}" destId="{C6E7E3FF-A8E9-3E4E-B8B9-C9E4A77CAE34}" srcOrd="0" destOrd="0" presId="urn:microsoft.com/office/officeart/2024/3/layout/hArchList1"/>
    <dgm:cxn modelId="{DF5BDEC3-69E8-344B-A0E8-3A5F6B5061EE}" type="presOf" srcId="{3AF49CA2-9358-43FA-B329-149F67637FC7}" destId="{A8834E72-CCA2-F546-95B7-DC41A4C0487C}" srcOrd="0" destOrd="0" presId="urn:microsoft.com/office/officeart/2024/3/layout/hArchList1"/>
    <dgm:cxn modelId="{A4A624CF-3F66-AC42-81C0-C19E1A4DD1C5}" type="presOf" srcId="{959761A2-65C3-4E1F-B553-19F74868ACE5}" destId="{C662C722-C282-E946-B829-E9485FF8EA23}" srcOrd="0" destOrd="0" presId="urn:microsoft.com/office/officeart/2024/3/layout/hArchList1"/>
    <dgm:cxn modelId="{E73114D5-72EB-440A-9A5B-97F5C05CF58D}" srcId="{4D0AAFB4-A226-4932-8261-91756C328BFC}" destId="{EC913B16-CFCB-45C7-A1EC-849CD40F7F1F}" srcOrd="1" destOrd="0" parTransId="{1970A975-41EB-4065-992B-D0E64ABA9E05}" sibTransId="{F6616C74-1F22-45FB-80E6-5ABD159352F7}"/>
    <dgm:cxn modelId="{5AE57BD7-1720-004B-B69E-BC497F71581E}" type="presOf" srcId="{4BDB46A7-8FC5-4B12-8879-21850D68B2EA}" destId="{8F71A3EA-1342-C14A-8513-8A507AEC6EEB}" srcOrd="0" destOrd="0" presId="urn:microsoft.com/office/officeart/2024/3/layout/hArchList1"/>
    <dgm:cxn modelId="{68B095E8-1D62-4347-9E4C-35AE695CDE31}" srcId="{4D0AAFB4-A226-4932-8261-91756C328BFC}" destId="{4BDB46A7-8FC5-4B12-8879-21850D68B2EA}" srcOrd="2" destOrd="0" parTransId="{BFC78DFF-AA3D-40AF-9D62-81391A0F3DD1}" sibTransId="{EF24BC9C-0B0C-4224-AF9E-0887966F776D}"/>
    <dgm:cxn modelId="{D104C7EC-F579-4A74-AD97-83C92FBD9F45}" srcId="{4D0AAFB4-A226-4932-8261-91756C328BFC}" destId="{E16CF541-2980-402E-A636-3D7FB4D5DC07}" srcOrd="0" destOrd="0" parTransId="{1A4DF634-DECF-4DEF-93E3-FC28F4118225}" sibTransId="{1EA0AF15-5FA1-41DB-9329-0DEE7A65D719}"/>
    <dgm:cxn modelId="{F25269F1-7797-D64C-8BB8-9D5575D308D2}" type="presOf" srcId="{1EA0AF15-5FA1-41DB-9329-0DEE7A65D719}" destId="{3E4EE673-9145-224C-86E6-F11874FA420E}" srcOrd="0" destOrd="0" presId="urn:microsoft.com/office/officeart/2024/3/layout/hArchList1"/>
    <dgm:cxn modelId="{6E834CCB-0BD5-6246-BD9E-C1C0BAE6A862}" type="presParOf" srcId="{68BBF2C4-BB3C-C94F-A4AB-7358680CD8AD}" destId="{B02E6C44-900B-8C4C-8C37-1E9D3FE8F079}" srcOrd="0" destOrd="0" presId="urn:microsoft.com/office/officeart/2024/3/layout/hArchList1"/>
    <dgm:cxn modelId="{7D2A7997-52D4-9646-9820-D7EE0289A8D6}" type="presParOf" srcId="{B02E6C44-900B-8C4C-8C37-1E9D3FE8F079}" destId="{C6E7E3FF-A8E9-3E4E-B8B9-C9E4A77CAE34}" srcOrd="0" destOrd="0" presId="urn:microsoft.com/office/officeart/2024/3/layout/hArchList1"/>
    <dgm:cxn modelId="{2CD33DD5-C135-4442-B957-2D7D4CEAB94E}" type="presParOf" srcId="{B02E6C44-900B-8C4C-8C37-1E9D3FE8F079}" destId="{A8834E72-CCA2-F546-95B7-DC41A4C0487C}" srcOrd="1" destOrd="0" presId="urn:microsoft.com/office/officeart/2024/3/layout/hArchList1"/>
    <dgm:cxn modelId="{774E5028-2212-2649-9754-95252D77D894}" type="presParOf" srcId="{68BBF2C4-BB3C-C94F-A4AB-7358680CD8AD}" destId="{3E4EE673-9145-224C-86E6-F11874FA420E}" srcOrd="1" destOrd="0" presId="urn:microsoft.com/office/officeart/2024/3/layout/hArchList1"/>
    <dgm:cxn modelId="{57EB6201-C721-2E46-BD45-9041326634F5}" type="presParOf" srcId="{68BBF2C4-BB3C-C94F-A4AB-7358680CD8AD}" destId="{16D453E5-2C73-4442-AAE8-ED8CA23A17E2}" srcOrd="2" destOrd="0" presId="urn:microsoft.com/office/officeart/2024/3/layout/hArchList1"/>
    <dgm:cxn modelId="{BCE10F15-BA76-464E-98F1-DA2E52E7DB9D}" type="presParOf" srcId="{16D453E5-2C73-4442-AAE8-ED8CA23A17E2}" destId="{D8576016-0181-DA49-8EF0-77E0A1318FDF}" srcOrd="0" destOrd="0" presId="urn:microsoft.com/office/officeart/2024/3/layout/hArchList1"/>
    <dgm:cxn modelId="{A388575C-A64E-BB48-A180-0FCEF3292712}" type="presParOf" srcId="{16D453E5-2C73-4442-AAE8-ED8CA23A17E2}" destId="{8AF3D0C0-65C6-3942-9504-CE8B7558D63D}" srcOrd="1" destOrd="0" presId="urn:microsoft.com/office/officeart/2024/3/layout/hArchList1"/>
    <dgm:cxn modelId="{CB1A5F22-812D-DB47-A85F-47CB3A4CDF37}" type="presParOf" srcId="{68BBF2C4-BB3C-C94F-A4AB-7358680CD8AD}" destId="{5693EB00-2701-704A-BDB1-4C4360806B1F}" srcOrd="3" destOrd="0" presId="urn:microsoft.com/office/officeart/2024/3/layout/hArchList1"/>
    <dgm:cxn modelId="{3F32CB9B-9C5A-0446-8649-7B50395B64CD}" type="presParOf" srcId="{68BBF2C4-BB3C-C94F-A4AB-7358680CD8AD}" destId="{BA362886-B1C3-8947-BF33-BD8C2FDCC5B7}" srcOrd="4" destOrd="0" presId="urn:microsoft.com/office/officeart/2024/3/layout/hArchList1"/>
    <dgm:cxn modelId="{114C6DCB-76D0-6D46-9EC7-387F2B0B107F}" type="presParOf" srcId="{BA362886-B1C3-8947-BF33-BD8C2FDCC5B7}" destId="{8F71A3EA-1342-C14A-8513-8A507AEC6EEB}" srcOrd="0" destOrd="0" presId="urn:microsoft.com/office/officeart/2024/3/layout/hArchList1"/>
    <dgm:cxn modelId="{E35688A4-E7BD-984B-B986-9EC918A276B6}" type="presParOf" srcId="{BA362886-B1C3-8947-BF33-BD8C2FDCC5B7}" destId="{C662C722-C282-E946-B829-E9485FF8EA23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CE50C-1970-3148-BFAD-2DFD8268962A}">
      <dsp:nvSpPr>
        <dsp:cNvPr id="0" name=""/>
        <dsp:cNvSpPr/>
      </dsp:nvSpPr>
      <dsp:spPr>
        <a:xfrm>
          <a:off x="0" y="0"/>
          <a:ext cx="2029483" cy="787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具体（Specific）</a:t>
          </a:r>
        </a:p>
      </dsp:txBody>
      <dsp:txXfrm>
        <a:off x="0" y="0"/>
        <a:ext cx="2029483" cy="787270"/>
      </dsp:txXfrm>
    </dsp:sp>
    <dsp:sp modelId="{4C673BAF-59DD-5946-8B17-50273D312476}">
      <dsp:nvSpPr>
        <dsp:cNvPr id="0" name=""/>
        <dsp:cNvSpPr/>
      </dsp:nvSpPr>
      <dsp:spPr>
        <a:xfrm>
          <a:off x="0" y="787270"/>
          <a:ext cx="2029483" cy="3256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目标必须明确具体，确保所有人都能理解和执行。</a:t>
          </a:r>
        </a:p>
      </dsp:txBody>
      <dsp:txXfrm>
        <a:off x="0" y="787270"/>
        <a:ext cx="2029483" cy="3256016"/>
      </dsp:txXfrm>
    </dsp:sp>
    <dsp:sp modelId="{F3187EEC-3FA7-3244-9FC9-5F6D81B945D9}">
      <dsp:nvSpPr>
        <dsp:cNvPr id="0" name=""/>
        <dsp:cNvSpPr/>
      </dsp:nvSpPr>
      <dsp:spPr>
        <a:xfrm>
          <a:off x="2232431" y="0"/>
          <a:ext cx="2029483" cy="787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可衡量（Measurable）</a:t>
          </a:r>
        </a:p>
      </dsp:txBody>
      <dsp:txXfrm>
        <a:off x="2232431" y="0"/>
        <a:ext cx="2029483" cy="787270"/>
      </dsp:txXfrm>
    </dsp:sp>
    <dsp:sp modelId="{5D67B499-3E78-B749-954E-99737462F204}">
      <dsp:nvSpPr>
        <dsp:cNvPr id="0" name=""/>
        <dsp:cNvSpPr/>
      </dsp:nvSpPr>
      <dsp:spPr>
        <a:xfrm>
          <a:off x="2232431" y="787270"/>
          <a:ext cx="2029483" cy="3256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目标应具有量化标准，便于追踪进展和结果。</a:t>
          </a:r>
        </a:p>
      </dsp:txBody>
      <dsp:txXfrm>
        <a:off x="2232431" y="787270"/>
        <a:ext cx="2029483" cy="3256016"/>
      </dsp:txXfrm>
    </dsp:sp>
    <dsp:sp modelId="{4B1B4108-C31D-E643-8182-79BFC1625398}">
      <dsp:nvSpPr>
        <dsp:cNvPr id="0" name=""/>
        <dsp:cNvSpPr/>
      </dsp:nvSpPr>
      <dsp:spPr>
        <a:xfrm>
          <a:off x="4464862" y="0"/>
          <a:ext cx="2029483" cy="787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可达成（Achievable）</a:t>
          </a:r>
        </a:p>
      </dsp:txBody>
      <dsp:txXfrm>
        <a:off x="4464862" y="0"/>
        <a:ext cx="2029483" cy="787270"/>
      </dsp:txXfrm>
    </dsp:sp>
    <dsp:sp modelId="{BC3DA965-4737-B745-B4B2-06475792939D}">
      <dsp:nvSpPr>
        <dsp:cNvPr id="0" name=""/>
        <dsp:cNvSpPr/>
      </dsp:nvSpPr>
      <dsp:spPr>
        <a:xfrm>
          <a:off x="4464862" y="787270"/>
          <a:ext cx="2029483" cy="3256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目标应现实可行，具有实现的可能性。</a:t>
          </a:r>
        </a:p>
      </dsp:txBody>
      <dsp:txXfrm>
        <a:off x="4464862" y="787270"/>
        <a:ext cx="2029483" cy="3256016"/>
      </dsp:txXfrm>
    </dsp:sp>
    <dsp:sp modelId="{44306CA2-9A51-0142-9D63-2B6D14DDBF68}">
      <dsp:nvSpPr>
        <dsp:cNvPr id="0" name=""/>
        <dsp:cNvSpPr/>
      </dsp:nvSpPr>
      <dsp:spPr>
        <a:xfrm>
          <a:off x="6697293" y="0"/>
          <a:ext cx="2029483" cy="787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相关性（Relevant）</a:t>
          </a:r>
        </a:p>
      </dsp:txBody>
      <dsp:txXfrm>
        <a:off x="6697293" y="0"/>
        <a:ext cx="2029483" cy="787270"/>
      </dsp:txXfrm>
    </dsp:sp>
    <dsp:sp modelId="{FC5A1851-C37B-1D47-99B3-AD9A38ACC059}">
      <dsp:nvSpPr>
        <dsp:cNvPr id="0" name=""/>
        <dsp:cNvSpPr/>
      </dsp:nvSpPr>
      <dsp:spPr>
        <a:xfrm>
          <a:off x="6697293" y="787270"/>
          <a:ext cx="2029483" cy="3256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目标应与整体计划或使命紧密相关。</a:t>
          </a:r>
        </a:p>
      </dsp:txBody>
      <dsp:txXfrm>
        <a:off x="6697293" y="787270"/>
        <a:ext cx="2029483" cy="3256016"/>
      </dsp:txXfrm>
    </dsp:sp>
    <dsp:sp modelId="{6C423410-BA13-A648-8106-B0EB0C6D82D6}">
      <dsp:nvSpPr>
        <dsp:cNvPr id="0" name=""/>
        <dsp:cNvSpPr/>
      </dsp:nvSpPr>
      <dsp:spPr>
        <a:xfrm>
          <a:off x="8929725" y="0"/>
          <a:ext cx="2029483" cy="787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有时间限制（Time-bound）</a:t>
          </a:r>
        </a:p>
      </dsp:txBody>
      <dsp:txXfrm>
        <a:off x="8929725" y="0"/>
        <a:ext cx="2029483" cy="787270"/>
      </dsp:txXfrm>
    </dsp:sp>
    <dsp:sp modelId="{FE190ED0-277A-6448-8286-E9A3FF9096D1}">
      <dsp:nvSpPr>
        <dsp:cNvPr id="0" name=""/>
        <dsp:cNvSpPr/>
      </dsp:nvSpPr>
      <dsp:spPr>
        <a:xfrm>
          <a:off x="8929725" y="787270"/>
          <a:ext cx="2029483" cy="3256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目标应设定明确的截止时间，促进及时完成。</a:t>
          </a:r>
        </a:p>
      </dsp:txBody>
      <dsp:txXfrm>
        <a:off x="8929725" y="787270"/>
        <a:ext cx="2029483" cy="3256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14E31D-32C2-48EE-9E21-881DD18FEE47}">
      <dsp:nvSpPr>
        <dsp:cNvPr id="0" name=""/>
        <dsp:cNvSpPr/>
      </dsp:nvSpPr>
      <dsp:spPr>
        <a:xfrm>
          <a:off x="0" y="0"/>
          <a:ext cx="1711294" cy="17112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9" r="4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EC5B9E-29BA-4211-AB51-E9968AA7726D}">
      <dsp:nvSpPr>
        <dsp:cNvPr id="0" name=""/>
        <dsp:cNvSpPr/>
      </dsp:nvSpPr>
      <dsp:spPr>
        <a:xfrm>
          <a:off x="1891294" y="0"/>
          <a:ext cx="10032914" cy="53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sz="1800" kern="1200"/>
            <a:t>定期回顾</a:t>
          </a:r>
        </a:p>
      </dsp:txBody>
      <dsp:txXfrm>
        <a:off x="1891294" y="0"/>
        <a:ext cx="10032914" cy="531320"/>
      </dsp:txXfrm>
    </dsp:sp>
    <dsp:sp modelId="{C66C6B61-D119-42E3-BAB2-1165D54E2A51}">
      <dsp:nvSpPr>
        <dsp:cNvPr id="0" name=""/>
        <dsp:cNvSpPr/>
      </dsp:nvSpPr>
      <dsp:spPr>
        <a:xfrm>
          <a:off x="1891294" y="531320"/>
          <a:ext cx="10032914" cy="1179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通过定期回顾时间管理效果，发现存在的不足和改进空间。</a:t>
          </a:r>
        </a:p>
      </dsp:txBody>
      <dsp:txXfrm>
        <a:off x="1891294" y="531320"/>
        <a:ext cx="10032914" cy="1179973"/>
      </dsp:txXfrm>
    </dsp:sp>
    <dsp:sp modelId="{708B39CA-1771-44FE-8550-192EA5AD05D7}">
      <dsp:nvSpPr>
        <dsp:cNvPr id="0" name=""/>
        <dsp:cNvSpPr/>
      </dsp:nvSpPr>
      <dsp:spPr>
        <a:xfrm>
          <a:off x="0" y="1848197"/>
          <a:ext cx="1711294" cy="171129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r="22575" b="-5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D9042F-EA7C-42C5-ACC9-C8F79FB894E1}">
      <dsp:nvSpPr>
        <dsp:cNvPr id="0" name=""/>
        <dsp:cNvSpPr/>
      </dsp:nvSpPr>
      <dsp:spPr>
        <a:xfrm>
          <a:off x="1891294" y="1848197"/>
          <a:ext cx="10032914" cy="53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sz="1800" kern="1200"/>
            <a:t>策略调整</a:t>
          </a:r>
        </a:p>
      </dsp:txBody>
      <dsp:txXfrm>
        <a:off x="1891294" y="1848197"/>
        <a:ext cx="10032914" cy="531320"/>
      </dsp:txXfrm>
    </dsp:sp>
    <dsp:sp modelId="{6506AF28-1646-4E6D-82E9-7E263F244A6B}">
      <dsp:nvSpPr>
        <dsp:cNvPr id="0" name=""/>
        <dsp:cNvSpPr/>
      </dsp:nvSpPr>
      <dsp:spPr>
        <a:xfrm>
          <a:off x="1891294" y="2379518"/>
          <a:ext cx="10032914" cy="1179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根据回顾结果调整时间管理策略，提升工作效率和效果。</a:t>
          </a:r>
        </a:p>
      </dsp:txBody>
      <dsp:txXfrm>
        <a:off x="1891294" y="2379518"/>
        <a:ext cx="10032914" cy="1179973"/>
      </dsp:txXfrm>
    </dsp:sp>
    <dsp:sp modelId="{F3BCAF26-B34D-4C07-B9A3-BA336C529B25}">
      <dsp:nvSpPr>
        <dsp:cNvPr id="0" name=""/>
        <dsp:cNvSpPr/>
      </dsp:nvSpPr>
      <dsp:spPr>
        <a:xfrm>
          <a:off x="0" y="3696395"/>
          <a:ext cx="1711294" cy="17112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7" r="9098" b="-5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5E17E1-3095-4ECC-8936-199B6BB47BD6}">
      <dsp:nvSpPr>
        <dsp:cNvPr id="0" name=""/>
        <dsp:cNvSpPr/>
      </dsp:nvSpPr>
      <dsp:spPr>
        <a:xfrm>
          <a:off x="1891294" y="3696395"/>
          <a:ext cx="10032914" cy="53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sz="1800" kern="1200"/>
            <a:t>持续优化</a:t>
          </a:r>
        </a:p>
      </dsp:txBody>
      <dsp:txXfrm>
        <a:off x="1891294" y="3696395"/>
        <a:ext cx="10032914" cy="531320"/>
      </dsp:txXfrm>
    </dsp:sp>
    <dsp:sp modelId="{ECFAE507-8A72-4DBE-9681-AD0CCB42AE87}">
      <dsp:nvSpPr>
        <dsp:cNvPr id="0" name=""/>
        <dsp:cNvSpPr/>
      </dsp:nvSpPr>
      <dsp:spPr>
        <a:xfrm>
          <a:off x="1891294" y="4227715"/>
          <a:ext cx="10032914" cy="1179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不断优化管理方法，促进个人成长和效率持续提升。</a:t>
          </a:r>
        </a:p>
      </dsp:txBody>
      <dsp:txXfrm>
        <a:off x="1891294" y="4227715"/>
        <a:ext cx="10032914" cy="11799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7E3FF-A8E9-3E4E-B8B9-C9E4A77CAE34}">
      <dsp:nvSpPr>
        <dsp:cNvPr id="0" name=""/>
        <dsp:cNvSpPr/>
      </dsp:nvSpPr>
      <dsp:spPr>
        <a:xfrm>
          <a:off x="0" y="0"/>
          <a:ext cx="2340607" cy="439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时间管理意义</a:t>
          </a:r>
        </a:p>
      </dsp:txBody>
      <dsp:txXfrm>
        <a:off x="0" y="0"/>
        <a:ext cx="2340607" cy="439897"/>
      </dsp:txXfrm>
    </dsp:sp>
    <dsp:sp modelId="{A8834E72-CCA2-F546-95B7-DC41A4C0487C}">
      <dsp:nvSpPr>
        <dsp:cNvPr id="0" name=""/>
        <dsp:cNvSpPr/>
      </dsp:nvSpPr>
      <dsp:spPr>
        <a:xfrm>
          <a:off x="0" y="439897"/>
          <a:ext cx="2340607" cy="3238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高效时间管理是提升工作与生活质量的基础保障，带来更有序的生活。</a:t>
          </a:r>
        </a:p>
      </dsp:txBody>
      <dsp:txXfrm>
        <a:off x="0" y="439897"/>
        <a:ext cx="2340607" cy="3238824"/>
      </dsp:txXfrm>
    </dsp:sp>
    <dsp:sp modelId="{D8576016-0181-DA49-8EF0-77E0A1318FDF}">
      <dsp:nvSpPr>
        <dsp:cNvPr id="0" name=""/>
        <dsp:cNvSpPr/>
      </dsp:nvSpPr>
      <dsp:spPr>
        <a:xfrm>
          <a:off x="2574668" y="0"/>
          <a:ext cx="2340607" cy="439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克服时间挑战</a:t>
          </a:r>
        </a:p>
      </dsp:txBody>
      <dsp:txXfrm>
        <a:off x="2574668" y="0"/>
        <a:ext cx="2340607" cy="439897"/>
      </dsp:txXfrm>
    </dsp:sp>
    <dsp:sp modelId="{8AF3D0C0-65C6-3942-9504-CE8B7558D63D}">
      <dsp:nvSpPr>
        <dsp:cNvPr id="0" name=""/>
        <dsp:cNvSpPr/>
      </dsp:nvSpPr>
      <dsp:spPr>
        <a:xfrm>
          <a:off x="2574668" y="439897"/>
          <a:ext cx="2340607" cy="3238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识别并克服时间管理中的挑战，有助于实现目标和提高效率。</a:t>
          </a:r>
        </a:p>
      </dsp:txBody>
      <dsp:txXfrm>
        <a:off x="2574668" y="439897"/>
        <a:ext cx="2340607" cy="3238824"/>
      </dsp:txXfrm>
    </dsp:sp>
    <dsp:sp modelId="{8F71A3EA-1342-C14A-8513-8A507AEC6EEB}">
      <dsp:nvSpPr>
        <dsp:cNvPr id="0" name=""/>
        <dsp:cNvSpPr/>
      </dsp:nvSpPr>
      <dsp:spPr>
        <a:xfrm>
          <a:off x="5149336" y="0"/>
          <a:ext cx="2340607" cy="439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养成良好习惯</a:t>
          </a:r>
        </a:p>
      </dsp:txBody>
      <dsp:txXfrm>
        <a:off x="5149336" y="0"/>
        <a:ext cx="2340607" cy="439897"/>
      </dsp:txXfrm>
    </dsp:sp>
    <dsp:sp modelId="{C662C722-C282-E946-B829-E9485FF8EA23}">
      <dsp:nvSpPr>
        <dsp:cNvPr id="0" name=""/>
        <dsp:cNvSpPr/>
      </dsp:nvSpPr>
      <dsp:spPr>
        <a:xfrm>
          <a:off x="5149336" y="439897"/>
          <a:ext cx="2340607" cy="3238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运用科学方法养成时间管理习惯，促进生活和工作更充实。</a:t>
          </a:r>
        </a:p>
      </dsp:txBody>
      <dsp:txXfrm>
        <a:off x="5149336" y="439897"/>
        <a:ext cx="2340607" cy="3238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E2A13-9C04-EA45-9C81-AA2B6E833A7C}" type="datetimeFigureOut">
              <a:rPr kumimoji="1" lang="zh-CN" altLang="en-US" smtClean="0"/>
              <a:t>2025/7/19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51C62-163F-EA46-892A-7BA8C977D4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51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AI 生成的内容可能不正确。
---
时间管理是现代生活和工作中不可或缺的技能。它帮助我们合理分配时间，提高效率，从而改善生活质量。本次演讲将深入探讨时间管理的重要性、面临的挑战以及实用方法和习惯培养，助力您实现高效生活。
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2F481-340E-2746-9FCF-7CF50F2D04D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5954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
---
没有明确的目标，时间管理缺乏方向感，导致行动无序和效率下降。设定清晰、具体的目标对于有效管理时间至关重要。
图像源: Microsoft 365 内容库
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2F481-340E-2746-9FCF-7CF50F2D04D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94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掌握科学的方法和实用工具能显著提升时间管理效果。接下来介绍几种广受认可的技巧与工具，帮助您优化时间利用。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2F481-340E-2746-9FCF-7CF50F2D04D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5380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SMART代表具体（Specific）、可衡量（Measurable）、可达成（Achievable）、相关性（Relevant）和有时间限制（Time-bound）。使用这一方法可以设定明确且切实可行的目标。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2F481-340E-2746-9FCF-7CF50F2D04D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435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
---
番茄工作法通过25分钟专注工作和短暂休息交替，提高专注力和效率。时间分块则把任务划分为专门时间段，合理安排，减少拖延。
图像源: Microsoft 365 内容库
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2F481-340E-2746-9FCF-7CF50F2D04D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354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
---
借助待办清单、电子日历和专业应用，可以更好地规划、提醒和追踪任务进度，帮助保持有序和高效。
图像源: Microsoft 365 内容库
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2F481-340E-2746-9FCF-7CF50F2D04D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3889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持续实践和调整是时间管理成功的关键。建立切实可行的日常计划和自我监督机制，有助于形成稳定、高效的时间管理习惯。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2F481-340E-2746-9FCF-7CF50F2D04D4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1901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
---
根据优先级安排每日任务，合理分配时间，留出缓冲空间，确保计划切实可行，避免超负荷和突发状况影响进度。
图像源: Microsoft 365 内容库
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2F481-340E-2746-9FCF-7CF50F2D04D4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6328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
---
定期回顾时间管理效果，识别不足，调整策略，不断优化管理方法，促进个人成长和效率提升。
图像源: Microsoft 365 内容库
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2F481-340E-2746-9FCF-7CF50F2D04D4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5201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高效时间管理是提升工作与生活质量的重要保障。通过理解其意义、克服挑战、运用科学方法并养成良好习惯，您将实现更充实和有序的人生。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2F481-340E-2746-9FCF-7CF50F2D04D4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2569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本演讲内容涵盖四个主要部分：时间管理的意义与重要性、常见的时间管理挑战、高效时间管理的方法与工具，以及养成良好的时间管理习惯。让我们一起探索如何更好地掌控时间，提升工作和生活的整体质量。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2F481-340E-2746-9FCF-7CF50F2D04D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17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良好的时间管理能够帮助我们更有效地完成任务，减少压力，提升生活和工作的满意度。接下来，我们将详细了解时间管理的基本概念、积极影响以及忽视时间管理可能带来的负面后果。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2F481-340E-2746-9FCF-7CF50F2D04D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5111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
---
时间管理是指规划和控制个人或团队花费在特定活动上的时间，以实现更高效的工作和生活目标。它强调合理安排时间，避免浪费。
图像源: Microsoft 365 内容库
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2F481-340E-2746-9FCF-7CF50F2D04D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5199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
---
有效的时间管理能提升工作效率，减轻压力，提升自我控制感，促进职业发展，并为生活中的重要事务留出更多时间，实现工作与生活的平衡。
图像源: Microsoft 365 内容库
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2F481-340E-2746-9FCF-7CF50F2D04D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428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
---
缺乏时间管理可能导致任务拖延、工作效率低下、压力增加，甚至影响身心健康和人际关系，阻碍个人成长与成功。
图像源: Microsoft 365 内容库
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2F481-340E-2746-9FCF-7CF50F2D04D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2649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在实践中，许多人面临时间管理的难题，如拖延、分心、任务优先级混乱以及缺乏明确目标。了解这些障碍有助于我们找到有效的应对策略。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2F481-340E-2746-9FCF-7CF50F2D04D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403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
---
拖延往往源于动力不足、任务恐惧或完美主义，而分心可能来自环境干扰或缺乏专注技巧。识别这些原因是改善时间管理的第一步。
图像源: Microsoft 365 内容库
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2F481-340E-2746-9FCF-7CF50F2D04D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4219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
---
当任务缺乏明确的优先级排序时，容易造成时间浪费和重要事项延误。合理划分紧急与重要任务是提升效率的关键。
图像源: Microsoft 365 内容库
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2F481-340E-2746-9FCF-7CF50F2D04D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433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4676" y="4473553"/>
            <a:ext cx="6655522" cy="1545336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2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/>
              <a:t>单击以编辑母版副标题样式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4676" y="548642"/>
            <a:ext cx="7478991" cy="3635797"/>
          </a:xfrm>
        </p:spPr>
        <p:txBody>
          <a:bodyPr rtlCol="0" anchor="t">
            <a:normAutofit/>
          </a:bodyPr>
          <a:lstStyle>
            <a:lvl1pPr algn="l">
              <a:defRPr sz="72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5190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、内容 1（最大值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159" y="1044465"/>
            <a:ext cx="11924209" cy="5408535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" y="151597"/>
            <a:ext cx="11924209" cy="715505"/>
          </a:xfrm>
        </p:spPr>
        <p:txBody>
          <a:bodyPr rtlCol="0" anchor="ctr">
            <a:normAutofit/>
          </a:bodyPr>
          <a:lstStyle>
            <a:lvl1pPr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67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（最大值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159" y="367091"/>
            <a:ext cx="11924209" cy="6123818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-1325880"/>
            <a:ext cx="10515600" cy="1325880"/>
          </a:xfrm>
        </p:spPr>
        <p:txBody>
          <a:bodyPr rtlCol="0" anchor="ctr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5556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内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7" y="2241550"/>
            <a:ext cx="10966705" cy="4067810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D96F6A0-07FF-1828-19D1-FE1D9B9218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76" y="877457"/>
            <a:ext cx="10964675" cy="1059294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4199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、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800" y="2386584"/>
            <a:ext cx="4325112" cy="2459736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9144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576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、内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9738" y="2254250"/>
            <a:ext cx="4956175" cy="3556000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69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、内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9738" y="1538288"/>
            <a:ext cx="5681662" cy="4818062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78" y="1537853"/>
            <a:ext cx="4145582" cy="4638825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30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、内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22913" y="877456"/>
            <a:ext cx="6159500" cy="5390822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77" y="877456"/>
            <a:ext cx="4142232" cy="4940661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732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、内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04268" y="549274"/>
            <a:ext cx="7315200" cy="5806440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533" y="548639"/>
            <a:ext cx="3494314" cy="5719639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64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照片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单击图标以添加图片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38937" y="1828800"/>
            <a:ext cx="6071616" cy="4489704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62" y="548640"/>
            <a:ext cx="7738491" cy="1143000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2477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照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/>
              <a:t>单击图标以添加图片</a:t>
            </a:r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774" y="1828800"/>
            <a:ext cx="6135624" cy="4489704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7" y="548640"/>
            <a:ext cx="7717317" cy="1143000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06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4676" y="4617138"/>
            <a:ext cx="7375466" cy="101498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/>
              <a:t>单击以编辑母版副标题样式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4676" y="854239"/>
            <a:ext cx="7876287" cy="3592629"/>
          </a:xfrm>
        </p:spPr>
        <p:txBody>
          <a:bodyPr rtlCol="0" anchor="b">
            <a:normAutofit/>
          </a:bodyPr>
          <a:lstStyle>
            <a:lvl1pPr algn="l">
              <a:lnSpc>
                <a:spcPct val="120000"/>
              </a:lnSpc>
              <a:defRPr sz="72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890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照片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/>
              <a:t>单击图标以添加图片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45736" y="1725386"/>
            <a:ext cx="6858000" cy="4638838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1537" y="320039"/>
            <a:ext cx="8502199" cy="1258389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639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照片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/>
              <a:t>单击图标以添加图片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647" y="1728870"/>
            <a:ext cx="6858000" cy="4635354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7" y="320040"/>
            <a:ext cx="8400908" cy="1261872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92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照片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2025/2/24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253745" y="2257005"/>
            <a:ext cx="4362450" cy="4051720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9686" y="584339"/>
            <a:ext cx="5925810" cy="1527048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6006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照片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775" y="2256079"/>
            <a:ext cx="4360863" cy="4052646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7" y="583413"/>
            <a:ext cx="6053957" cy="1527048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243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照片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2025/2/24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04888" y="1728870"/>
            <a:ext cx="4512601" cy="4635353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418" y="320040"/>
            <a:ext cx="6047071" cy="1261872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2336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照片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774" y="1744168"/>
            <a:ext cx="4572000" cy="4620055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7" y="320040"/>
            <a:ext cx="6226769" cy="1261872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980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照片 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713A3F4-E223-745E-5A5E-95DF707B22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7584144" cy="6858000"/>
          </a:xfrm>
          <a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12790" y="2256079"/>
            <a:ext cx="3401568" cy="4052646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5484" y="583413"/>
            <a:ext cx="4948747" cy="1527048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2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照片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775" y="2254737"/>
            <a:ext cx="3401568" cy="4053987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7" y="583413"/>
            <a:ext cx="5070955" cy="1527048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223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照片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2025/2/24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44096" y="3168722"/>
            <a:ext cx="3273552" cy="2884605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 indent="0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 indent="0">
              <a:buNone/>
              <a:defRPr sz="11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914400" indent="0">
              <a:buNone/>
              <a:defRPr sz="105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9542" y="1078992"/>
            <a:ext cx="4757112" cy="1942773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45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照片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349240" y="5012267"/>
            <a:ext cx="6400800" cy="1390330"/>
          </a:xfrm>
        </p:spPr>
        <p:txBody>
          <a:bodyPr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 indent="0">
              <a:buFont typeface="Arial" panose="020B0604020202020204" pitchFamily="34" charset="0"/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 indent="0">
              <a:buFont typeface="Arial" panose="020B0604020202020204" pitchFamily="34" charset="0"/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 indent="0">
              <a:buFont typeface="Arial" panose="020B0604020202020204" pitchFamily="34" charset="0"/>
              <a:buNone/>
              <a:defRPr sz="11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914400" indent="0">
              <a:buFont typeface="Arial" panose="020B0604020202020204" pitchFamily="34" charset="0"/>
              <a:buNone/>
              <a:defRPr sz="105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733" y="3939967"/>
            <a:ext cx="3739896" cy="1390330"/>
          </a:xfrm>
        </p:spPr>
        <p:txBody>
          <a:bodyPr rtlCol="0" anchor="ctr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3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1923" y="4039647"/>
            <a:ext cx="7588155" cy="1414091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/>
              <a:t>单击以编辑母版副标题样式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81200" y="1318302"/>
            <a:ext cx="8229600" cy="2621154"/>
          </a:xfrm>
        </p:spPr>
        <p:txBody>
          <a:bodyPr rtlCol="0" anchor="b">
            <a:normAutofit/>
          </a:bodyPr>
          <a:lstStyle>
            <a:lvl1pPr algn="ctr">
              <a:defRPr sz="6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1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照片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977640" y="4162318"/>
            <a:ext cx="7772400" cy="2240280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733" y="2831866"/>
            <a:ext cx="2953618" cy="1892808"/>
          </a:xfrm>
        </p:spPr>
        <p:txBody>
          <a:bodyPr rtlCol="0" anchor="ctr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5511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照片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977640" y="561425"/>
            <a:ext cx="7772400" cy="2240280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733" y="2133326"/>
            <a:ext cx="2953618" cy="1892808"/>
          </a:xfrm>
        </p:spPr>
        <p:txBody>
          <a:bodyPr rtlCol="0" anchor="ctr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680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照片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446520" cy="4425696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单击图标以添加图片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562088" y="1828800"/>
            <a:ext cx="4023360" cy="4428871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6" y="603504"/>
            <a:ext cx="10972802" cy="970463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082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照片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549275"/>
            <a:ext cx="5585925" cy="5783263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548638"/>
            <a:ext cx="4672584" cy="2492735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5999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照片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16500" y="549275"/>
            <a:ext cx="6561138" cy="5759450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094" y="549275"/>
            <a:ext cx="3657603" cy="2472817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522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大值数字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944" y="4957012"/>
            <a:ext cx="5897880" cy="111460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/>
              <a:t>单击以编辑母版副标题样式</a:t>
            </a:r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rtlCol="0" anchor="b">
            <a:normAutofit/>
          </a:bodyPr>
          <a:lstStyle>
            <a:lvl1pPr algn="l">
              <a:defRPr sz="232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40445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大值数字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77440" y="4809744"/>
            <a:ext cx="7525512" cy="154533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/>
              <a:t>单击以编辑母版副标题样式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rtlCol="0" anchor="b">
            <a:normAutofit/>
          </a:bodyPr>
          <a:lstStyle>
            <a:lvl1pPr algn="ctr">
              <a:defRPr sz="232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49272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大值数字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2025/2/24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77440" y="4809744"/>
            <a:ext cx="7525512" cy="154533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/>
              <a:t>单击以编辑母版副标题样式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rtlCol="0" anchor="ctr">
            <a:normAutofit/>
          </a:bodyPr>
          <a:lstStyle>
            <a:lvl1pPr algn="ctr">
              <a:defRPr sz="23200">
                <a:solidFill>
                  <a:schemeClr val="bg1"/>
                </a:solidFill>
                <a:highlight>
                  <a:srgbClr val="FFFFFF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308426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语句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 indent="0">
              <a:lnSpc>
                <a:spcPct val="100000"/>
              </a:lnSpc>
              <a:buNone/>
              <a:defRPr sz="4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 indent="0">
              <a:lnSpc>
                <a:spcPct val="100000"/>
              </a:lnSpc>
              <a:buNone/>
              <a:defRPr sz="40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 indent="0">
              <a:lnSpc>
                <a:spcPct val="100000"/>
              </a:lnSpc>
              <a:buNone/>
              <a:defRPr sz="36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914400" indent="0">
              <a:lnSpc>
                <a:spcPct val="100000"/>
              </a:lnSpc>
              <a:buNone/>
              <a:defRPr sz="32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单击此处编辑语句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133856"/>
            <a:ext cx="10652760" cy="1133856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314124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引言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/>
              <a:t>引言作者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rtlCol="0" anchor="ctr">
            <a:normAutofit/>
          </a:bodyPr>
          <a:lstStyle>
            <a:lvl1pPr algn="l">
              <a:lnSpc>
                <a:spcPct val="120000"/>
              </a:lnSpc>
              <a:defRPr sz="4000" b="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单击此处编辑引言</a:t>
            </a:r>
          </a:p>
        </p:txBody>
      </p:sp>
    </p:spTree>
    <p:extLst>
      <p:ext uri="{BB962C8B-B14F-4D97-AF65-F5344CB8AC3E}">
        <p14:creationId xmlns:p14="http://schemas.microsoft.com/office/powerpoint/2010/main" val="3763627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照片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60" y="5668625"/>
            <a:ext cx="11460480" cy="480373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/>
              <a:t>单击以编辑母版副标题样式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760" y="4578237"/>
            <a:ext cx="11460480" cy="786384"/>
          </a:xfrm>
        </p:spPr>
        <p:txBody>
          <a:bodyPr rtlCol="0" anchor="b">
            <a:normAutofit/>
          </a:bodyPr>
          <a:lstStyle>
            <a:lvl1pPr algn="l">
              <a:defRPr sz="6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156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引言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/>
              <a:t>引言作者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rtlCol="0" anchor="ctr">
            <a:normAutofit/>
          </a:bodyPr>
          <a:lstStyle>
            <a:lvl1pPr algn="l">
              <a:lnSpc>
                <a:spcPct val="120000"/>
              </a:lnSpc>
              <a:defRPr sz="4000" b="0">
                <a:solidFill>
                  <a:schemeClr val="bg1"/>
                </a:solidFill>
                <a:highlight>
                  <a:srgbClr val="FFFFFF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单击此处编辑引言</a:t>
            </a:r>
          </a:p>
        </p:txBody>
      </p:sp>
    </p:spTree>
    <p:extLst>
      <p:ext uri="{BB962C8B-B14F-4D97-AF65-F5344CB8AC3E}">
        <p14:creationId xmlns:p14="http://schemas.microsoft.com/office/powerpoint/2010/main" val="4007979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引言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648" y="5669280"/>
            <a:ext cx="8961120" cy="46634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/>
              <a:t>引言作者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rtlCol="0" anchor="ctr">
            <a:normAutofit/>
          </a:bodyPr>
          <a:lstStyle>
            <a:lvl1pPr algn="l">
              <a:lnSpc>
                <a:spcPct val="120000"/>
              </a:lnSpc>
              <a:defRPr sz="4400" b="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单击此处编辑引言</a:t>
            </a:r>
          </a:p>
        </p:txBody>
      </p:sp>
    </p:spTree>
    <p:extLst>
      <p:ext uri="{BB962C8B-B14F-4D97-AF65-F5344CB8AC3E}">
        <p14:creationId xmlns:p14="http://schemas.microsoft.com/office/powerpoint/2010/main" val="855367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75" y="1825625"/>
            <a:ext cx="5181600" cy="4351338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1825625"/>
            <a:ext cx="5181600" cy="4351338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548640"/>
            <a:ext cx="10741152" cy="1132258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5124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685735"/>
            <a:ext cx="5157787" cy="559834"/>
          </a:xfrm>
        </p:spPr>
        <p:txBody>
          <a:bodyPr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/>
              <a:t>单击此处编辑母版文本样式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387600"/>
            <a:ext cx="5157788" cy="3763963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5735"/>
            <a:ext cx="5183188" cy="559834"/>
          </a:xfrm>
        </p:spPr>
        <p:txBody>
          <a:bodyPr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/>
              <a:t>单击此处编辑母版文本样式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2387600"/>
            <a:ext cx="5183188" cy="3763963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47396"/>
            <a:ext cx="10745788" cy="1143292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6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1038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893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97160" y="2311121"/>
            <a:ext cx="3595634" cy="3993263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/>
              <a:t>单击此处编辑母版文本样式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4708" y="553615"/>
            <a:ext cx="6440258" cy="5755109"/>
          </a:xfrm>
        </p:spPr>
        <p:txBody>
          <a:bodyPr rtlCol="0">
            <a:normAutofit/>
          </a:bodyPr>
          <a:lstStyle>
            <a:lvl1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160" y="553616"/>
            <a:ext cx="3595634" cy="1757505"/>
          </a:xfrm>
        </p:spPr>
        <p:txBody>
          <a:bodyPr rtlCol="0" anchor="t">
            <a:normAutofit/>
          </a:bodyPr>
          <a:lstStyle>
            <a:lvl1pPr>
              <a:defRPr sz="28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283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/>
              <a:t>单击图标，添加图片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2826137"/>
            <a:ext cx="3585586" cy="3434638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557784"/>
            <a:ext cx="3595634" cy="2212313"/>
          </a:xfrm>
        </p:spPr>
        <p:txBody>
          <a:bodyPr rtlCol="0" anchor="t">
            <a:normAutofit/>
          </a:bodyPr>
          <a:lstStyle>
            <a:lvl1pPr>
              <a:defRPr sz="28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665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论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775" y="3594099"/>
            <a:ext cx="10890374" cy="2743200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9144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676" y="1847088"/>
            <a:ext cx="7342307" cy="1133856"/>
          </a:xfrm>
        </p:spPr>
        <p:txBody>
          <a:bodyPr rtlCol="0" anchor="b">
            <a:normAutofit/>
          </a:bodyPr>
          <a:lstStyle>
            <a:lvl1pPr>
              <a:defRPr sz="6000">
                <a:solidFill>
                  <a:schemeClr val="bg1"/>
                </a:solidFill>
                <a:highlight>
                  <a:srgbClr val="FFFFFF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056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论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775" y="3622674"/>
            <a:ext cx="8430639" cy="127961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 indent="0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91440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7" y="1627318"/>
            <a:ext cx="8430767" cy="1842020"/>
          </a:xfrm>
        </p:spPr>
        <p:txBody>
          <a:bodyPr rtlCol="0" anchor="b">
            <a:normAutofit/>
          </a:bodyPr>
          <a:lstStyle>
            <a:lvl1pPr>
              <a:defRPr sz="6000">
                <a:solidFill>
                  <a:schemeClr val="bg1"/>
                </a:solidFill>
                <a:highlight>
                  <a:srgbClr val="FFFFFF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21690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、照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2025/2/24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8897" y="4731335"/>
            <a:ext cx="4206240" cy="1184585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/>
              <a:t>单击以编辑母版副标题样式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3127" y="1129554"/>
            <a:ext cx="5867457" cy="3475236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77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照片布局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B7ED3B95-1860-B7C7-C279-D6755F721C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12192001" cy="6858001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845D3106-89ED-8524-91B2-9F94380C0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2B662294-75FD-D5A3-D433-0C0329830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09E58DE0-2D5A-4C5D-BB9F-60B17AEDD2D8}" type="datetimeFigureOut">
              <a:rPr lang="en-US" smtClean="0"/>
              <a:pPr rtl="0"/>
              <a:t>7/19/25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37E107C-2248-4498-B52C-AA96C67291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7700" y="5075227"/>
            <a:ext cx="6864724" cy="868374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/>
              <a:t>单击以编辑母版副标题样式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7700" y="1181099"/>
            <a:ext cx="6864724" cy="3581399"/>
          </a:xfrm>
        </p:spPr>
        <p:txBody>
          <a:bodyPr rtlCol="0" anchor="b">
            <a:normAutofit/>
          </a:bodyPr>
          <a:lstStyle>
            <a:lvl1pPr algn="l">
              <a:defRPr sz="48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8670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照片布局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7">
            <a:extLst>
              <a:ext uri="{FF2B5EF4-FFF2-40B4-BE49-F238E27FC236}">
                <a16:creationId xmlns:a16="http://schemas.microsoft.com/office/drawing/2014/main" id="{306AF329-20F3-F154-AD51-E99080E2F13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87882" y="0"/>
            <a:ext cx="4004118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B17532AB-308D-E1FD-4B70-2832C11407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8153399" cy="6858000"/>
          </a:xfrm>
          <a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0D373364-D664-37CA-391B-CC3537BE1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2B662294-75FD-D5A3-D433-0C0329830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09E58DE0-2D5A-4C5D-BB9F-60B17AEDD2D8}" type="datetimeFigureOut">
              <a:rPr lang="en-US" smtClean="0"/>
              <a:pPr rtl="0"/>
              <a:t>7/19/25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37E107C-2248-4498-B52C-AA96C67291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7700" y="5075227"/>
            <a:ext cx="5448300" cy="868374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/>
              <a:t>单击以编辑母版副标题样式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7700" y="1181099"/>
            <a:ext cx="5448300" cy="3581399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615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照片布局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B17532AB-308D-E1FD-4B70-2832C11407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/>
              <a:t>单击图标以添加图片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F9E26463-E3A6-7144-0DAB-3809F3BD9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7BDD031D-23CD-AB8E-F4DE-F2A0A754E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09E58DE0-2D5A-4C5D-BB9F-60B17AEDD2D8}" type="datetimeFigureOut">
              <a:rPr lang="en-US" smtClean="0"/>
              <a:pPr rtl="0"/>
              <a:t>7/19/25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37E107C-2248-4498-B52C-AA96C67291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7700" y="5075227"/>
            <a:ext cx="10896600" cy="906472"/>
          </a:xfrm>
        </p:spPr>
        <p:txBody>
          <a:bodyPr rtlCol="0">
            <a:normAutofit/>
          </a:bodyPr>
          <a:lstStyle>
            <a:lvl1pPr marL="0" indent="0" algn="r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/>
              <a:t>单击以编辑母版副标题样式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49886" y="914399"/>
            <a:ext cx="4294414" cy="3848100"/>
          </a:xfrm>
        </p:spPr>
        <p:txBody>
          <a:bodyPr rtlCol="0" anchor="t">
            <a:norm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1631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照片布局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B17532AB-308D-E1FD-4B70-2832C11407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/>
              <a:t>单击图标以添加图片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EFFAF045-F012-E336-2D91-EF967058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2B662294-75FD-D5A3-D433-0C0329830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09E58DE0-2D5A-4C5D-BB9F-60B17AEDD2D8}" type="datetimeFigureOut">
              <a:rPr lang="en-US" smtClean="0"/>
              <a:pPr rtl="0"/>
              <a:t>7/19/25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37E107C-2248-4498-B52C-AA96C67291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7700" y="485771"/>
            <a:ext cx="7233806" cy="571501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/>
              <a:t>单击以编辑母版副标题样式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7700" y="1181100"/>
            <a:ext cx="5448299" cy="2620192"/>
          </a:xfrm>
        </p:spPr>
        <p:txBody>
          <a:bodyPr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287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张图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1">
            <a:extLst>
              <a:ext uri="{FF2B5EF4-FFF2-40B4-BE49-F238E27FC236}">
                <a16:creationId xmlns:a16="http://schemas.microsoft.com/office/drawing/2014/main" id="{9311866F-BD47-9E17-9B22-D9F491F1E3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9693" y="919163"/>
            <a:ext cx="2030627" cy="38481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5639" y="914401"/>
            <a:ext cx="4030361" cy="3848100"/>
          </a:xfrm>
          <a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7/19/25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19641" y="2861187"/>
            <a:ext cx="4146585" cy="3349114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3934" y="1158241"/>
            <a:ext cx="6105693" cy="1203958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0231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张照片版式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C862F182-2E5E-6FE9-60FC-DE6FE1129C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914400"/>
            <a:ext cx="2457450" cy="231298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15" name="图片占位符 13">
            <a:extLst>
              <a:ext uri="{FF2B5EF4-FFF2-40B4-BE49-F238E27FC236}">
                <a16:creationId xmlns:a16="http://schemas.microsoft.com/office/drawing/2014/main" id="{7A4CD5C1-08C3-FFD4-3750-5118BD595B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93378" y="914400"/>
            <a:ext cx="2431912" cy="231298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7/19/25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5999" y="803563"/>
            <a:ext cx="5181601" cy="5406737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372" y="2840182"/>
            <a:ext cx="4466884" cy="1773381"/>
          </a:xfrm>
        </p:spPr>
        <p:txBody>
          <a:bodyPr rtlCol="0">
            <a:norm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13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张图片版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-5027"/>
            <a:ext cx="6096000" cy="4733471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13" name="图片占位符 11">
            <a:extLst>
              <a:ext uri="{FF2B5EF4-FFF2-40B4-BE49-F238E27FC236}">
                <a16:creationId xmlns:a16="http://schemas.microsoft.com/office/drawing/2014/main" id="{9311866F-BD47-9E17-9B22-D9F491F1E3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9693" y="4797346"/>
            <a:ext cx="6105693" cy="2060653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单击图标以添加图片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7/19/25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19641" y="914399"/>
            <a:ext cx="4146585" cy="5029201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2" y="647698"/>
            <a:ext cx="4650012" cy="2077089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0828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左对齐图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0172699" cy="50673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/>
              <a:t>单击图标以添加图片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7/19/25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81201" y="5560042"/>
            <a:ext cx="8271878" cy="542344"/>
          </a:xfrm>
        </p:spPr>
        <p:txBody>
          <a:bodyPr rtlCol="0">
            <a:normAutofit/>
          </a:bodyPr>
          <a:lstStyle>
            <a:lvl1pPr marL="0" indent="0" algn="r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 rtl="0"/>
            <a:r>
              <a:rPr lang="zh-cn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914399"/>
            <a:ext cx="5448300" cy="3117553"/>
          </a:xfrm>
        </p:spPr>
        <p:txBody>
          <a:bodyPr rtlCol="0" anchor="t">
            <a:norm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7367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左对齐照片版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76700" cy="4193427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7/19/25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40C7A95-E12A-CD85-629E-0A9E34DCE38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9291" y="914400"/>
            <a:ext cx="5773936" cy="5029200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9144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591" y="3786474"/>
            <a:ext cx="4169890" cy="1614008"/>
          </a:xfrm>
        </p:spPr>
        <p:txBody>
          <a:bodyPr rtlCol="0" anchor="t">
            <a:norm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597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左对齐照片版式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1529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7/19/25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40C7A95-E12A-CD85-629E-0A9E34DCE38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854931" y="647699"/>
            <a:ext cx="2689367" cy="5562599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514350" indent="-285750">
              <a:buFont typeface="Arial" panose="020B0604020202020204" pitchFamily="34" charset="0"/>
              <a:buChar char="•"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742950" indent="-285750">
              <a:buFont typeface="Arial" panose="020B0604020202020204" pitchFamily="34" charset="0"/>
              <a:buChar char="•"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971550" indent="-285750">
              <a:buFont typeface="Arial" panose="020B0604020202020204" pitchFamily="34" charset="0"/>
              <a:buChar char="•"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085850" indent="-171450">
              <a:buFont typeface="Arial" panose="020B0604020202020204" pitchFamily="34" charset="0"/>
              <a:buChar char="•"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1" y="647700"/>
            <a:ext cx="4225166" cy="2420756"/>
          </a:xfrm>
        </p:spPr>
        <p:txBody>
          <a:bodyPr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583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、照片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60" y="4873752"/>
            <a:ext cx="4206240" cy="1380744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/>
              <a:t>单击以编辑母版副标题样式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759" y="411480"/>
            <a:ext cx="6152191" cy="3739896"/>
          </a:xfrm>
        </p:spPr>
        <p:txBody>
          <a:bodyPr rtlCol="0" anchor="t">
            <a:normAutofit/>
          </a:bodyPr>
          <a:lstStyle>
            <a:lvl1pPr algn="l">
              <a:defRPr sz="54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9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右对齐图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81200" y="0"/>
            <a:ext cx="10210798" cy="50673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单击图标以添加图片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7/19/25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93695" y="5560042"/>
            <a:ext cx="8279006" cy="650256"/>
          </a:xfrm>
        </p:spPr>
        <p:txBody>
          <a:bodyPr rtlCol="0"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 rtl="0"/>
            <a:r>
              <a:rPr lang="zh-cn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647701"/>
            <a:ext cx="5181600" cy="2595563"/>
          </a:xfrm>
        </p:spPr>
        <p:txBody>
          <a:bodyPr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94611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顶部对齐照片版式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93427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单击图标以添加图片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7/19/25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E27908E-38A7-B900-61E8-3AB5DD08621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96000" y="4672013"/>
            <a:ext cx="5448300" cy="1538287"/>
          </a:xfrm>
        </p:spPr>
        <p:txBody>
          <a:bodyPr rtlCol="0" anchor="t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algn="r" rtl="0">
              <a:buNone/>
            </a:pPr>
            <a:r>
              <a:rPr lang="zh-cn" sz="2000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372" y="1712200"/>
            <a:ext cx="6019892" cy="1896956"/>
          </a:xfrm>
        </p:spPr>
        <p:txBody>
          <a:bodyPr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372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张照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C862F182-2E5E-6FE9-60FC-DE6FE1129C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4068"/>
            <a:ext cx="1981199" cy="2369154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/>
              <a:t>单击图标以添加图片</a:t>
            </a:r>
          </a:p>
        </p:txBody>
      </p:sp>
      <p:sp>
        <p:nvSpPr>
          <p:cNvPr id="15" name="图片占位符 13">
            <a:extLst>
              <a:ext uri="{FF2B5EF4-FFF2-40B4-BE49-F238E27FC236}">
                <a16:creationId xmlns:a16="http://schemas.microsoft.com/office/drawing/2014/main" id="{7A4CD5C1-08C3-FFD4-3750-5118BD595B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14107" y="-14068"/>
            <a:ext cx="4081889" cy="4776568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单击图标以添加图片</a:t>
            </a:r>
          </a:p>
        </p:txBody>
      </p:sp>
      <p:sp>
        <p:nvSpPr>
          <p:cNvPr id="21" name="图片占位符 13">
            <a:extLst>
              <a:ext uri="{FF2B5EF4-FFF2-40B4-BE49-F238E27FC236}">
                <a16:creationId xmlns:a16="http://schemas.microsoft.com/office/drawing/2014/main" id="{7602ECA3-A6A7-A875-18FE-E3C4A0E589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5583" y="2405123"/>
            <a:ext cx="1981199" cy="2357377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/>
              <a:t>单击图标以添加图片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7/19/25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19642" y="2874837"/>
            <a:ext cx="4157958" cy="3068763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91440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8675" y="664670"/>
            <a:ext cx="5978925" cy="1700765"/>
          </a:xfrm>
        </p:spPr>
        <p:txBody>
          <a:bodyPr rtlCol="0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1445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张照片版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C862F182-2E5E-6FE9-60FC-DE6FE1129C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699" y="0"/>
            <a:ext cx="2683775" cy="283628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15" name="图片占位符 13">
            <a:extLst>
              <a:ext uri="{FF2B5EF4-FFF2-40B4-BE49-F238E27FC236}">
                <a16:creationId xmlns:a16="http://schemas.microsoft.com/office/drawing/2014/main" id="{7A4CD5C1-08C3-FFD4-3750-5118BD595B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3074" y="0"/>
            <a:ext cx="2683775" cy="283628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12" name="图片占位符 13">
            <a:extLst>
              <a:ext uri="{FF2B5EF4-FFF2-40B4-BE49-F238E27FC236}">
                <a16:creationId xmlns:a16="http://schemas.microsoft.com/office/drawing/2014/main" id="{846440B9-87D8-A71E-771E-6771EF88B86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06949" y="0"/>
            <a:ext cx="2685051" cy="283628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7/19/25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6699" y="3429000"/>
            <a:ext cx="6079577" cy="2781300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371" y="647700"/>
            <a:ext cx="4839928" cy="1880755"/>
          </a:xfrm>
        </p:spPr>
        <p:txBody>
          <a:bodyPr rtlCol="0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10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张照片版式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2">
            <a:extLst>
              <a:ext uri="{FF2B5EF4-FFF2-40B4-BE49-F238E27FC236}">
                <a16:creationId xmlns:a16="http://schemas.microsoft.com/office/drawing/2014/main" id="{2373D9BC-90A4-4F94-BD50-9CCB055EE80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88622" y="3459747"/>
            <a:ext cx="4003378" cy="3398253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14" name="图片占位符 12">
            <a:extLst>
              <a:ext uri="{FF2B5EF4-FFF2-40B4-BE49-F238E27FC236}">
                <a16:creationId xmlns:a16="http://schemas.microsoft.com/office/drawing/2014/main" id="{1C768CD2-5235-9975-0B69-EDC3C9DA66E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88622" y="0"/>
            <a:ext cx="4003378" cy="3398253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665258A-9629-D734-D3AE-AF4576FA553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8201"/>
            <a:ext cx="8126413" cy="6866201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 dirty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09E58DE0-2D5A-4C5D-BB9F-60B17AEDD2D8}" type="datetimeFigureOut">
              <a:rPr lang="en-US" smtClean="0"/>
              <a:pPr rtl="0"/>
              <a:t>7/19/25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37E107C-2248-4498-B52C-AA96C67291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371" y="5075225"/>
            <a:ext cx="3424329" cy="926020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0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1327355"/>
            <a:ext cx="4152900" cy="3435144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84178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居中对齐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7/19/25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83705" y="3071903"/>
            <a:ext cx="6224587" cy="2871695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3705" y="1255056"/>
            <a:ext cx="6224588" cy="1451820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04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5176" y="484632"/>
            <a:ext cx="7772400" cy="59436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/>
              <a:t>单击以编辑母版副标题样式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4319" y="1801368"/>
            <a:ext cx="8602201" cy="4572000"/>
          </a:xfrm>
        </p:spPr>
        <p:txBody>
          <a:bodyPr rtlCol="0" anchor="b">
            <a:normAutofit/>
          </a:bodyPr>
          <a:lstStyle>
            <a:lvl1pPr algn="l">
              <a:defRPr sz="6000">
                <a:solidFill>
                  <a:schemeClr val="bg1"/>
                </a:solidFill>
                <a:highlight>
                  <a:srgbClr val="FFFFFF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022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议程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90261" y="2333860"/>
            <a:ext cx="7489944" cy="3689909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7" y="664108"/>
            <a:ext cx="8467558" cy="1554480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7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议程​​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10">
            <a:extLst>
              <a:ext uri="{FF2B5EF4-FFF2-40B4-BE49-F238E27FC236}">
                <a16:creationId xmlns:a16="http://schemas.microsoft.com/office/drawing/2014/main" id="{EEE9D05A-2BD6-0F92-5A5D-FFA6FFF54E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07050" y="0"/>
            <a:ext cx="6584950" cy="6858000"/>
          </a:xfrm>
          <a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rmAutofit/>
          </a:bodyPr>
          <a:lstStyle>
            <a:lvl1pPr>
              <a:defRPr lang="en-US" sz="2400" b="0"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zh-cn"/>
              <a:t>单击图标以添加图片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2025/2/24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2333860"/>
            <a:ext cx="4381756" cy="3689909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7" y="664108"/>
            <a:ext cx="7007353" cy="1554480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61405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/>
              <a:t>单击此处编辑母版标题样式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2025/2/24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/>
              <a:t>示例页脚文本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0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</p:sldLayoutIdLst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b="0" kern="1200" cap="all" spc="3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1435647-12F0-167A-EE87-D299D294D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676" y="4617138"/>
            <a:ext cx="7375466" cy="1014984"/>
          </a:xfrm>
        </p:spPr>
        <p:txBody>
          <a:bodyPr anchor="t">
            <a:normAutofit/>
          </a:bodyPr>
          <a:lstStyle/>
          <a:p>
            <a:r>
              <a:rPr lang="zh-CN" altLang="en-US"/>
              <a:t>掌握技巧优化时间使用与效率</a:t>
            </a:r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321EB5C-DEE8-FA15-DEEC-80D7A72F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676" y="854239"/>
            <a:ext cx="7876287" cy="3592629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6700"/>
              <a:t>高效时间管理：提升工作与生活质量的关键</a:t>
            </a:r>
            <a:endParaRPr kumimoji="1" lang="zh-CN" altLang="en-US" sz="6700"/>
          </a:p>
        </p:txBody>
      </p:sp>
    </p:spTree>
    <p:extLst>
      <p:ext uri="{BB962C8B-B14F-4D97-AF65-F5344CB8AC3E}">
        <p14:creationId xmlns:p14="http://schemas.microsoft.com/office/powerpoint/2010/main" val="98623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少年为时间而疯狂，头顶有一个圆形的时钟">
            <a:extLst>
              <a:ext uri="{FF2B5EF4-FFF2-40B4-BE49-F238E27FC236}">
                <a16:creationId xmlns:a16="http://schemas.microsoft.com/office/drawing/2014/main" id="{0ACF4587-981F-4771-8818-AC0B6D635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39"/>
          <a:stretch>
            <a:fillRect/>
          </a:stretch>
        </p:blipFill>
        <p:spPr>
          <a:xfrm>
            <a:off x="8091732" y="10"/>
            <a:ext cx="4100267" cy="6857990"/>
          </a:xfrm>
          <a:prstGeom prst="rect">
            <a:avLst/>
          </a:prstGeom>
          <a:noFill/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F31F094-AB13-4367-B311-C4DCBFFB143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7" y="1728870"/>
            <a:ext cx="6858000" cy="463535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/>
              <a:t>目标缺失影响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/>
              <a:t>缺乏明确目标使时间管理失去方向，导致行动无序和效率降低。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/>
              <a:t>目标设定重要性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/>
              <a:t>设定清晰具体的目标是有效时间管理和提高效率的关键。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B3CB129-BDF7-F035-6750-E89732A7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8400908" cy="12618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缺乏目标设定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8039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E262F36-2CE3-7323-789D-C1DC4E64E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 anchor="t">
            <a:normAutofit/>
          </a:bodyPr>
          <a:lstStyle/>
          <a:p>
            <a:r>
              <a:rPr lang="zh-CN" altLang="en-US"/>
              <a:t>高效时间管理的方法与工具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14695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1">
            <a:extLst>
              <a:ext uri="{FF2B5EF4-FFF2-40B4-BE49-F238E27FC236}">
                <a16:creationId xmlns:a16="http://schemas.microsoft.com/office/drawing/2014/main" id="{CF721220-2C16-7F99-2918-E90F0B71D7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5250076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612647" y="2241550"/>
          <a:ext cx="10966705" cy="4067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D9E809F9-7395-482F-3DD9-23DEF26E4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877457"/>
            <a:ext cx="10964675" cy="1059294"/>
          </a:xfrm>
        </p:spPr>
        <p:txBody>
          <a:bodyPr anchor="t">
            <a:normAutofit/>
          </a:bodyPr>
          <a:lstStyle/>
          <a:p>
            <a:r>
              <a:rPr lang="zh-CN" altLang="en-US"/>
              <a:t>SMART目标设定法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81210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日历编号 16，字数截止日期。">
            <a:extLst>
              <a:ext uri="{FF2B5EF4-FFF2-40B4-BE49-F238E27FC236}">
                <a16:creationId xmlns:a16="http://schemas.microsoft.com/office/drawing/2014/main" id="{7760AB96-2BE6-4A82-8182-B0E79E5CFF0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040" r="34867" b="-1"/>
          <a:stretch>
            <a:fillRect/>
          </a:stretch>
        </p:blipFill>
        <p:spPr>
          <a:xfrm>
            <a:off x="5607050" y="10"/>
            <a:ext cx="6584950" cy="6857990"/>
          </a:xfrm>
          <a:prstGeom prst="rect">
            <a:avLst/>
          </a:prstGeom>
          <a:noFill/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036860-F9E1-4B8C-A061-21DE481F769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8" y="2333860"/>
            <a:ext cx="4381756" cy="36899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/>
              <a:t>番茄工作法介绍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/>
              <a:t>番茄工作法采用</a:t>
            </a:r>
            <a:r>
              <a:rPr lang="en-US" altLang="zh-CN" sz="1400"/>
              <a:t>25</a:t>
            </a:r>
            <a:r>
              <a:rPr lang="zh-CN" altLang="en-US" sz="1400"/>
              <a:t>分钟专注工作和短暂休息交替，有效提升专注力和工作效率。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/>
              <a:t>时间分块策略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/>
              <a:t>时间分块将任务划分为特定时间段，帮助合理安排日程，减少拖延现象。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7F24F10-FEA9-CB8D-BE56-6CEB584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7007353" cy="15544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b="0" kern="1200" cap="all" spc="300" baseline="0"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番茄工作法与时间分块</a:t>
            </a:r>
            <a:endParaRPr kumimoji="1" lang="zh-cn" altLang="en-US" b="0" kern="1200" cap="all" spc="300" baseline="0">
              <a:highlight>
                <a:srgbClr val="000000"/>
              </a:highlight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35915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B754B62-D1CF-4CF2-9239-5F5FC43C9049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37159" y="1044465"/>
            <a:ext cx="5866854" cy="54085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/>
              <a:t>待办清单规划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/>
              <a:t>使用待办清单帮助分类和优先安排任务，提高工作和生活效率。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/>
              <a:t>电子日历提醒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/>
              <a:t>通过电子日历设置提醒，确保重要事件和截止日期不被遗漏。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/>
              <a:t>专业时间管理应用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/>
              <a:t>利用时间管理应用追踪任务进度，优化时间分配和提升生产力。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865DD3-36C0-AF76-4B0A-0C5941B1F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7"/>
            <a:ext cx="11924209" cy="715505"/>
          </a:xfrm>
        </p:spPr>
        <p:txBody>
          <a:bodyPr anchor="ctr">
            <a:normAutofit/>
          </a:bodyPr>
          <a:lstStyle/>
          <a:p>
            <a:r>
              <a:rPr lang="zh-CN" altLang="en-US" sz="3700"/>
              <a:t>利用清单、日历和时间管理应用</a:t>
            </a:r>
            <a:endParaRPr kumimoji="1" lang="zh-CN" altLang="en-US" sz="3700"/>
          </a:p>
        </p:txBody>
      </p:sp>
      <p:pic>
        <p:nvPicPr>
          <p:cNvPr id="4" name="内容占位符 3" descr="2022 月度台历：1 月">
            <a:extLst>
              <a:ext uri="{FF2B5EF4-FFF2-40B4-BE49-F238E27FC236}">
                <a16:creationId xmlns:a16="http://schemas.microsoft.com/office/drawing/2014/main" id="{4F1BBDE1-D0A5-45B1-AD9D-477C4E770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27595" b="2"/>
          <a:stretch>
            <a:fillRect/>
          </a:stretch>
        </p:blipFill>
        <p:spPr>
          <a:xfrm>
            <a:off x="6194513" y="1044465"/>
            <a:ext cx="5866854" cy="54085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12748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EBB0FEF-7763-8729-0B3C-A7701188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 anchor="t">
            <a:normAutofit/>
          </a:bodyPr>
          <a:lstStyle/>
          <a:p>
            <a:r>
              <a:rPr lang="zh-CN" altLang="en-US"/>
              <a:t>养成良好的时间管理习惯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13505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所有类别的调查问卷都填写得非常积极。点击这里查看相关图片：">
            <a:extLst>
              <a:ext uri="{FF2B5EF4-FFF2-40B4-BE49-F238E27FC236}">
                <a16:creationId xmlns:a16="http://schemas.microsoft.com/office/drawing/2014/main" id="{DE93A8D6-00D3-4621-B92B-0A41269011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b="19936"/>
          <a:stretch>
            <a:fillRect/>
          </a:stretch>
        </p:blipFill>
        <p:spPr>
          <a:xfrm>
            <a:off x="5917720" y="10"/>
            <a:ext cx="6274279" cy="6857990"/>
          </a:xfrm>
          <a:prstGeom prst="rect">
            <a:avLst/>
          </a:prstGeom>
          <a:noFill/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764DE9D-E73E-4AE1-85A5-AD54E83B200E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774" y="1744168"/>
            <a:ext cx="4572000" cy="46200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/>
              <a:t>任务优先级排序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/>
              <a:t>根据任务的重要性和紧急性合理安排每日任务，提升工作效率和效果。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/>
              <a:t>合理分配时间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/>
              <a:t>科学分配时间块，确保每个任务有足够的时间完成，避免时间冲突。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/>
              <a:t>预留缓冲空间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/>
              <a:t>计划中留出灵活的缓冲时间，应对突发状况，保障整体进度。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CB63F5E-0F8F-6B8D-C781-7041E4E8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226769" cy="12618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制定可行的日常计划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92512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ADF843B-D35F-2BC0-DEE7-B3C0FB6D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7"/>
            <a:ext cx="11924209" cy="715505"/>
          </a:xfrm>
        </p:spPr>
        <p:txBody>
          <a:bodyPr anchor="ctr">
            <a:normAutofit/>
          </a:bodyPr>
          <a:lstStyle/>
          <a:p>
            <a:r>
              <a:rPr lang="zh-CN" altLang="en-US" sz="3700"/>
              <a:t>自我监督与持续改进</a:t>
            </a:r>
            <a:endParaRPr kumimoji="1" lang="zh-CN" altLang="en-US" sz="3700"/>
          </a:p>
        </p:txBody>
      </p:sp>
      <p:graphicFrame>
        <p:nvGraphicFramePr>
          <p:cNvPr id="4" name="内容占位符 4">
            <a:extLst>
              <a:ext uri="{FF2B5EF4-FFF2-40B4-BE49-F238E27FC236}">
                <a16:creationId xmlns:a16="http://schemas.microsoft.com/office/drawing/2014/main" id="{4FE34976-C4D5-4E55-989A-6E56B135DC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4166957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137159" y="1044465"/>
          <a:ext cx="11924209" cy="5408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994854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1">
            <a:extLst>
              <a:ext uri="{FF2B5EF4-FFF2-40B4-BE49-F238E27FC236}">
                <a16:creationId xmlns:a16="http://schemas.microsoft.com/office/drawing/2014/main" id="{397CCE3A-C28C-D4EE-C83D-27032E6474E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1590261" y="2333860"/>
          <a:ext cx="7489944" cy="3689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91E23379-1FFF-BB23-40D3-6578296C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/>
          <a:p>
            <a:r>
              <a:rPr lang="zh-CN" altLang="en-US"/>
              <a:t>总结与展望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205013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F824F5C-3EC6-D1E6-65C6-709D03AC7DDD}"/>
              </a:ext>
            </a:extLst>
          </p:cNvPr>
          <p:cNvSpPr>
            <a:spLocks noGrp="1"/>
          </p:cNvSpPr>
          <p:nvPr>
            <p:ph type="subTitle"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614676" y="4473553"/>
            <a:ext cx="6655522" cy="1545336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500"/>
              <a:t>时间管理的意义与重要性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500"/>
              <a:t>常见的时间管理挑战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500"/>
              <a:t>高效时间管理的方法与工具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500"/>
              <a:t>养成良好的时间管理习惯</a:t>
            </a:r>
            <a:endParaRPr kumimoji="1" lang="zh-CN" altLang="en-US" sz="150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7E5A2E2-E6D1-B62E-99E0-5A4C8C791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676" y="548642"/>
            <a:ext cx="7478991" cy="3635797"/>
          </a:xfrm>
        </p:spPr>
        <p:txBody>
          <a:bodyPr anchor="t">
            <a:normAutofit/>
          </a:bodyPr>
          <a:lstStyle/>
          <a:p>
            <a:r>
              <a:rPr lang="zh-CN" altLang="en-US"/>
              <a:t>演讲议程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6159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A7E090-752A-6A19-960E-0E1AFE637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 anchor="t">
            <a:normAutofit/>
          </a:bodyPr>
          <a:lstStyle/>
          <a:p>
            <a:r>
              <a:rPr lang="zh-CN" altLang="en-US"/>
              <a:t>时间管理的意义与重要性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054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女商人使用黑板上带有时钟和日历图标的数字平板电脑">
            <a:extLst>
              <a:ext uri="{FF2B5EF4-FFF2-40B4-BE49-F238E27FC236}">
                <a16:creationId xmlns:a16="http://schemas.microsoft.com/office/drawing/2014/main" id="{2DF44124-7331-4261-96A9-F7C5CA90C13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887" r="28020" b="-1"/>
          <a:stretch>
            <a:fillRect/>
          </a:stretch>
        </p:blipFill>
        <p:spPr>
          <a:xfrm>
            <a:off x="5607050" y="10"/>
            <a:ext cx="6584950" cy="6857990"/>
          </a:xfrm>
          <a:prstGeom prst="rect">
            <a:avLst/>
          </a:prstGeom>
          <a:noFill/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C7FF9D-907E-494B-86C8-D6A4231ED982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8" y="2333860"/>
            <a:ext cx="4381756" cy="36899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/>
              <a:t>时间规划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/>
              <a:t>时间管理涉及制定计划以合理安排每日活动，提升工作效率和生活质量。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/>
              <a:t>时间控制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/>
              <a:t>通过控制活动时间，避免浪费，实现目标导向的高效工作和生活。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736103F-9AA4-3A03-EA88-AD61FC7F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7007353" cy="15544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b="0" kern="1200" cap="all" spc="300" baseline="0"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时间管理的基本概念</a:t>
            </a:r>
            <a:endParaRPr kumimoji="1" lang="zh-cn" altLang="en-US" b="0" kern="1200" cap="all" spc="300" baseline="0">
              <a:highlight>
                <a:srgbClr val="000000"/>
              </a:highlight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90385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C65CA89-0390-47D0-AD26-F2157DB4024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37159" y="1044465"/>
            <a:ext cx="5866854" cy="54085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 dirty="0"/>
              <a:t>提升工作效率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dirty="0"/>
              <a:t>有效时间管理帮助更高效完成任务，提高整体工作表现。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 dirty="0"/>
              <a:t>减轻压力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dirty="0"/>
              <a:t>合理安排时间减少压力，提升心理健康和专注力。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 dirty="0"/>
              <a:t>促进职业发展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dirty="0"/>
              <a:t>良好的时间管理助力职业成长和目标实现。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 dirty="0"/>
              <a:t>实现生活平衡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dirty="0"/>
              <a:t>合理时间分配让工作与生活协调，享受更丰富人生。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9F3DA1E-4B58-3F4D-6860-DAC7DF132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7"/>
            <a:ext cx="11924209" cy="715505"/>
          </a:xfrm>
        </p:spPr>
        <p:txBody>
          <a:bodyPr anchor="ctr">
            <a:normAutofit/>
          </a:bodyPr>
          <a:lstStyle/>
          <a:p>
            <a:r>
              <a:rPr lang="zh-CN" altLang="en-US" sz="3700"/>
              <a:t>良好时间管理的益处</a:t>
            </a:r>
            <a:endParaRPr kumimoji="1" lang="zh-CN" altLang="en-US" sz="3700"/>
          </a:p>
        </p:txBody>
      </p:sp>
      <p:pic>
        <p:nvPicPr>
          <p:cNvPr id="4" name="内容占位符 3" descr="手写时钟。准时，在截止日期前，到 12 点一分钟。">
            <a:extLst>
              <a:ext uri="{FF2B5EF4-FFF2-40B4-BE49-F238E27FC236}">
                <a16:creationId xmlns:a16="http://schemas.microsoft.com/office/drawing/2014/main" id="{D07BABB5-3729-41DA-ACF6-A3B9FF7D6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7812" r="-1" b="-1"/>
          <a:stretch>
            <a:fillRect/>
          </a:stretch>
        </p:blipFill>
        <p:spPr>
          <a:xfrm>
            <a:off x="6194513" y="1044465"/>
            <a:ext cx="5866854" cy="54085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8842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EE68844-CE8B-4D54-863D-63D37F2A394A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37159" y="1044465"/>
            <a:ext cx="5866854" cy="54085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/>
              <a:t>任务拖延后果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/>
              <a:t>时间管理不足会导致重要任务拖延，影响整体进度和目标实现。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/>
              <a:t>效率低下问题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/>
              <a:t>缺乏规划导致工作效率下降，浪费宝贵时间和资源。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/>
              <a:t>压力与健康影响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/>
              <a:t>时间压力增加可能导致身心健康受损，影响生活质量。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/>
              <a:t>人际关系受损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/>
              <a:t>时间管理不善可能影响社交生活，导致人际关系紧张。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0191905-6DF0-A8E6-A74A-21816F3F7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7"/>
            <a:ext cx="11924209" cy="715505"/>
          </a:xfrm>
        </p:spPr>
        <p:txBody>
          <a:bodyPr anchor="ctr">
            <a:normAutofit/>
          </a:bodyPr>
          <a:lstStyle/>
          <a:p>
            <a:r>
              <a:rPr lang="zh-CN" altLang="en-US" sz="3700"/>
              <a:t>不善时间管理的后果</a:t>
            </a:r>
            <a:endParaRPr kumimoji="1" lang="zh-CN" altLang="en-US" sz="3700"/>
          </a:p>
        </p:txBody>
      </p:sp>
      <p:pic>
        <p:nvPicPr>
          <p:cNvPr id="4" name="内容占位符 3" descr="在职小伙子拿着钟表，他几乎没有时间完成工作">
            <a:extLst>
              <a:ext uri="{FF2B5EF4-FFF2-40B4-BE49-F238E27FC236}">
                <a16:creationId xmlns:a16="http://schemas.microsoft.com/office/drawing/2014/main" id="{06634395-B4CF-4407-B349-26F602E2D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8418" r="9177" b="2"/>
          <a:stretch>
            <a:fillRect/>
          </a:stretch>
        </p:blipFill>
        <p:spPr>
          <a:xfrm>
            <a:off x="6194513" y="1044465"/>
            <a:ext cx="5866854" cy="54085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00485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DE31B02-0E49-908B-FED1-B92B4E865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 anchor="t">
            <a:normAutofit/>
          </a:bodyPr>
          <a:lstStyle/>
          <a:p>
            <a:r>
              <a:rPr lang="zh-CN" altLang="en-US"/>
              <a:t>常见的时间管理挑战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01887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B0BFBC7-3833-4996-86F5-D910977FCF6D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37159" y="1044465"/>
            <a:ext cx="5866854" cy="54085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/>
              <a:t>动机不足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/>
              <a:t>拖延常因缺乏动力导致，难以开始或完成任务。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/>
              <a:t>任务恐惧与完美主义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/>
              <a:t>害怕失败或追求完美导致拖延，影响效率。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/>
              <a:t>环境干扰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/>
              <a:t>噪音和杂乱环境引起分心，减少专注时间。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/>
              <a:t>缺乏专注技巧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/>
              <a:t>缺少有效的专注方法使任务难以持续进行。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6D37938-53D9-21DD-25DF-81F6659E6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7"/>
            <a:ext cx="11924209" cy="715505"/>
          </a:xfrm>
        </p:spPr>
        <p:txBody>
          <a:bodyPr anchor="ctr">
            <a:normAutofit/>
          </a:bodyPr>
          <a:lstStyle/>
          <a:p>
            <a:r>
              <a:rPr lang="zh-CN" altLang="en-US" sz="3700"/>
              <a:t>拖延与分心的原因</a:t>
            </a:r>
            <a:endParaRPr kumimoji="1" lang="zh-CN" altLang="en-US" sz="3700"/>
          </a:p>
        </p:txBody>
      </p:sp>
      <p:pic>
        <p:nvPicPr>
          <p:cNvPr id="4" name="内容占位符 3" descr="办公桌上的皱巴巴的纸球">
            <a:extLst>
              <a:ext uri="{FF2B5EF4-FFF2-40B4-BE49-F238E27FC236}">
                <a16:creationId xmlns:a16="http://schemas.microsoft.com/office/drawing/2014/main" id="{2B040A04-23DB-441B-877A-5FBFFB5FC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27595" b="2"/>
          <a:stretch>
            <a:fillRect/>
          </a:stretch>
        </p:blipFill>
        <p:spPr>
          <a:xfrm>
            <a:off x="6194513" y="1044465"/>
            <a:ext cx="5866854" cy="54085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423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埋在便利贴中的闹钟记下约会，上面写着“压力？">
            <a:extLst>
              <a:ext uri="{FF2B5EF4-FFF2-40B4-BE49-F238E27FC236}">
                <a16:creationId xmlns:a16="http://schemas.microsoft.com/office/drawing/2014/main" id="{38B9AD36-1EEB-4044-9B79-1C31800A8F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46" r="19154"/>
          <a:stretch>
            <a:fillRect/>
          </a:stretch>
        </p:blipFill>
        <p:spPr>
          <a:xfrm>
            <a:off x="-1" y="10"/>
            <a:ext cx="8115299" cy="6857990"/>
          </a:xfrm>
          <a:prstGeom prst="rect">
            <a:avLst/>
          </a:prstGeom>
          <a:noFill/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8AC9E8-90F2-445B-B069-C91A130C56A9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854931" y="647699"/>
            <a:ext cx="2689367" cy="55625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/>
              <a:t>优先级缺失问题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/>
              <a:t>缺乏明确优先级导致时间浪费和任务延误，影响整体工作效率。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/>
              <a:t>紧急与重要区分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/>
              <a:t>合理区分紧急和重要任务，有助于有效分配时间和资源。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4988A75-3290-BF17-6F3E-2AD7BB329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647700"/>
            <a:ext cx="4225166" cy="24207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任务优先级混乱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36571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引文">
  <a:themeElements>
    <a:clrScheme name="Custom 334">
      <a:dk1>
        <a:sysClr val="windowText" lastClr="000000"/>
      </a:dk1>
      <a:lt1>
        <a:sysClr val="window" lastClr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37B99D"/>
      </a:accent3>
      <a:accent4>
        <a:srgbClr val="FD891C"/>
      </a:accent4>
      <a:accent5>
        <a:srgbClr val="FA531E"/>
      </a:accent5>
      <a:accent6>
        <a:srgbClr val="FF4B95"/>
      </a:accent6>
      <a:hlink>
        <a:srgbClr val="FA531E"/>
      </a:hlink>
      <a:folHlink>
        <a:srgbClr val="37B99D"/>
      </a:folHlink>
    </a:clrScheme>
    <a:fontScheme name="Custom 363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" id="{B214B5F9-B515-4879-B12E-A7EF32270217}" vid="{1CC1873F-E1BD-4F1E-9CB1-BFCEF1E3BF0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334">
    <a:dk1>
      <a:sysClr val="windowText" lastClr="000000"/>
    </a:dk1>
    <a:lt1>
      <a:sysClr val="window" lastClr="FFFFFF"/>
    </a:lt1>
    <a:dk2>
      <a:srgbClr val="01375D"/>
    </a:dk2>
    <a:lt2>
      <a:srgbClr val="F3F2EF"/>
    </a:lt2>
    <a:accent1>
      <a:srgbClr val="29A3D2"/>
    </a:accent1>
    <a:accent2>
      <a:srgbClr val="0669AC"/>
    </a:accent2>
    <a:accent3>
      <a:srgbClr val="37B99D"/>
    </a:accent3>
    <a:accent4>
      <a:srgbClr val="FD891C"/>
    </a:accent4>
    <a:accent5>
      <a:srgbClr val="FA531E"/>
    </a:accent5>
    <a:accent6>
      <a:srgbClr val="FF4B95"/>
    </a:accent6>
    <a:hlink>
      <a:srgbClr val="FA531E"/>
    </a:hlink>
    <a:folHlink>
      <a:srgbClr val="37B99D"/>
    </a:folHlink>
  </a:clrScheme>
</a:themeOverride>
</file>

<file path=ppt/theme/themeOverride2.xml><?xml version="1.0" encoding="utf-8"?>
<a:themeOverride xmlns:a="http://schemas.openxmlformats.org/drawingml/2006/main">
  <a:clrScheme name="Custom 334">
    <a:dk1>
      <a:sysClr val="windowText" lastClr="000000"/>
    </a:dk1>
    <a:lt1>
      <a:sysClr val="window" lastClr="FFFFFF"/>
    </a:lt1>
    <a:dk2>
      <a:srgbClr val="01375D"/>
    </a:dk2>
    <a:lt2>
      <a:srgbClr val="F3F2EF"/>
    </a:lt2>
    <a:accent1>
      <a:srgbClr val="29A3D2"/>
    </a:accent1>
    <a:accent2>
      <a:srgbClr val="0669AC"/>
    </a:accent2>
    <a:accent3>
      <a:srgbClr val="37B99D"/>
    </a:accent3>
    <a:accent4>
      <a:srgbClr val="FD891C"/>
    </a:accent4>
    <a:accent5>
      <a:srgbClr val="FA531E"/>
    </a:accent5>
    <a:accent6>
      <a:srgbClr val="FF4B95"/>
    </a:accent6>
    <a:hlink>
      <a:srgbClr val="FA531E"/>
    </a:hlink>
    <a:folHlink>
      <a:srgbClr val="37B99D"/>
    </a:folHlink>
  </a:clrScheme>
</a:themeOverride>
</file>

<file path=ppt/theme/themeOverride3.xml><?xml version="1.0" encoding="utf-8"?>
<a:themeOverride xmlns:a="http://schemas.openxmlformats.org/drawingml/2006/main">
  <a:clrScheme name="Custom 334">
    <a:dk1>
      <a:sysClr val="windowText" lastClr="000000"/>
    </a:dk1>
    <a:lt1>
      <a:sysClr val="window" lastClr="FFFFFF"/>
    </a:lt1>
    <a:dk2>
      <a:srgbClr val="01375D"/>
    </a:dk2>
    <a:lt2>
      <a:srgbClr val="F3F2EF"/>
    </a:lt2>
    <a:accent1>
      <a:srgbClr val="29A3D2"/>
    </a:accent1>
    <a:accent2>
      <a:srgbClr val="0669AC"/>
    </a:accent2>
    <a:accent3>
      <a:srgbClr val="37B99D"/>
    </a:accent3>
    <a:accent4>
      <a:srgbClr val="FD891C"/>
    </a:accent4>
    <a:accent5>
      <a:srgbClr val="FA531E"/>
    </a:accent5>
    <a:accent6>
      <a:srgbClr val="FF4B95"/>
    </a:accent6>
    <a:hlink>
      <a:srgbClr val="FA531E"/>
    </a:hlink>
    <a:folHlink>
      <a:srgbClr val="37B99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1523</Words>
  <Application>Microsoft Macintosh PowerPoint</Application>
  <PresentationFormat>宽屏</PresentationFormat>
  <Paragraphs>133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Microsoft YaHei UI</vt:lpstr>
      <vt:lpstr>Arial</vt:lpstr>
      <vt:lpstr>Grandview Display</vt:lpstr>
      <vt:lpstr>引文</vt:lpstr>
      <vt:lpstr>高效时间管理：提升工作与生活质量的关键</vt:lpstr>
      <vt:lpstr>演讲议程</vt:lpstr>
      <vt:lpstr>时间管理的意义与重要性</vt:lpstr>
      <vt:lpstr>时间管理的基本概念</vt:lpstr>
      <vt:lpstr>良好时间管理的益处</vt:lpstr>
      <vt:lpstr>不善时间管理的后果</vt:lpstr>
      <vt:lpstr>常见的时间管理挑战</vt:lpstr>
      <vt:lpstr>拖延与分心的原因</vt:lpstr>
      <vt:lpstr>任务优先级混乱</vt:lpstr>
      <vt:lpstr>缺乏目标设定</vt:lpstr>
      <vt:lpstr>高效时间管理的方法与工具</vt:lpstr>
      <vt:lpstr>SMART目标设定法</vt:lpstr>
      <vt:lpstr>番茄工作法与时间分块</vt:lpstr>
      <vt:lpstr>利用清单、日历和时间管理应用</vt:lpstr>
      <vt:lpstr>养成良好的时间管理习惯</vt:lpstr>
      <vt:lpstr>制定可行的日常计划</vt:lpstr>
      <vt:lpstr>自我监督与持续改进</vt:lpstr>
      <vt:lpstr>总结与展望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Xiaoming Jia</dc:creator>
  <cp:lastModifiedBy>Xiaoming Jia</cp:lastModifiedBy>
  <cp:revision>1</cp:revision>
  <dcterms:created xsi:type="dcterms:W3CDTF">2025-07-19T08:00:38Z</dcterms:created>
  <dcterms:modified xsi:type="dcterms:W3CDTF">2025-07-19T08:03:26Z</dcterms:modified>
</cp:coreProperties>
</file>